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252-EF8F-4B6A-855E-AA5139C184F4}" type="datetimeFigureOut">
              <a:rPr lang="pl-PL" smtClean="0"/>
              <a:t>2021-04-19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66E97-B069-41E0-B187-0573909C2D8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90877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15252-EF8F-4B6A-855E-AA5139C184F4}" type="datetimeFigureOut">
              <a:rPr lang="pl-PL" smtClean="0"/>
              <a:t>2021-04-19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166E97-B069-41E0-B187-0573909C2D8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99795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smtClean="0"/>
              <a:t>PORTRET KS. JANA TWARDOWSKIEGO</a:t>
            </a:r>
            <a:endParaRPr lang="pl-PL" b="1" dirty="0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5580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smtClean="0"/>
              <a:t>NIKODEM</a:t>
            </a:r>
            <a:br>
              <a:rPr lang="pl-PL" b="1" smtClean="0"/>
            </a:br>
            <a:r>
              <a:rPr lang="pl-PL" b="1" smtClean="0"/>
              <a:t>KALIŃSKI,</a:t>
            </a:r>
            <a:br>
              <a:rPr lang="pl-PL" b="1" smtClean="0"/>
            </a:br>
            <a:r>
              <a:rPr lang="pl-PL" b="1" smtClean="0"/>
              <a:t>KLASA VI A</a:t>
            </a:r>
            <a:endParaRPr lang="pl-PL" b="1" dirty="0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7191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smtClean="0"/>
              <a:t>IGA KUCZOWICZ, </a:t>
            </a:r>
            <a:br>
              <a:rPr lang="pl-PL" b="1" smtClean="0"/>
            </a:br>
            <a:r>
              <a:rPr lang="pl-PL" b="1" smtClean="0"/>
              <a:t>KLASA VI A</a:t>
            </a:r>
            <a:endParaRPr lang="pl-PL" b="1" dirty="0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8032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smtClean="0"/>
              <a:t>LAURA PAŹDZIOR,</a:t>
            </a:r>
            <a:br>
              <a:rPr lang="pl-PL" b="1" smtClean="0"/>
            </a:br>
            <a:r>
              <a:rPr lang="pl-PL" b="1" smtClean="0"/>
              <a:t> KLASA VI B</a:t>
            </a:r>
            <a:endParaRPr lang="pl-PL" b="1" dirty="0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2128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smtClean="0"/>
              <a:t>ZOSIA PITLOK,</a:t>
            </a:r>
            <a:br>
              <a:rPr lang="pl-PL" b="1" smtClean="0"/>
            </a:br>
            <a:r>
              <a:rPr lang="pl-PL" b="1" smtClean="0"/>
              <a:t> KLASA VI B</a:t>
            </a:r>
            <a:endParaRPr lang="pl-PL" b="1" dirty="0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3496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smtClean="0"/>
              <a:t>HANIA POLOCZEK</a:t>
            </a:r>
            <a:br>
              <a:rPr lang="pl-PL" b="1" smtClean="0"/>
            </a:br>
            <a:r>
              <a:rPr lang="pl-PL" b="1" smtClean="0"/>
              <a:t>KLASA VI A</a:t>
            </a:r>
            <a:endParaRPr lang="pl-PL" b="1" dirty="0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69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7200" b="1" smtClean="0"/>
              <a:t>LAUREACI KONKURSU</a:t>
            </a:r>
            <a:endParaRPr lang="pl-PL" sz="7200" b="1" dirty="0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814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smtClean="0"/>
              <a:t>I MIEJSCE</a:t>
            </a:r>
            <a:br>
              <a:rPr lang="pl-PL" b="1" smtClean="0"/>
            </a:br>
            <a:r>
              <a:rPr lang="pl-PL" b="1" smtClean="0"/>
              <a:t>VIKTORIA MIKA, KLASA VI A</a:t>
            </a:r>
            <a:endParaRPr lang="pl-PL" b="1" dirty="0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57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smtClean="0"/>
              <a:t>II MIEJSCE</a:t>
            </a:r>
            <a:br>
              <a:rPr lang="pl-PL" b="1" smtClean="0"/>
            </a:br>
            <a:r>
              <a:rPr lang="pl-PL" b="1" smtClean="0"/>
              <a:t>WERONIKA ŻEMŁA, KLASA VI B</a:t>
            </a:r>
            <a:endParaRPr lang="pl-PL" b="1" dirty="0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625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smtClean="0"/>
              <a:t>III MIEJSCE </a:t>
            </a:r>
            <a:br>
              <a:rPr lang="pl-PL" b="1" smtClean="0"/>
            </a:br>
            <a:r>
              <a:rPr lang="pl-PL" b="1" smtClean="0"/>
              <a:t>ALICJA KUDZIA,</a:t>
            </a:r>
            <a:br>
              <a:rPr lang="pl-PL" b="1" smtClean="0"/>
            </a:br>
            <a:r>
              <a:rPr lang="pl-PL" b="1" smtClean="0"/>
              <a:t> KLASA VI B</a:t>
            </a:r>
            <a:endParaRPr lang="pl-PL" b="1" dirty="0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067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smtClean="0"/>
              <a:t>WYRÓŻNIENIE</a:t>
            </a:r>
            <a:br>
              <a:rPr lang="pl-PL" b="1" smtClean="0"/>
            </a:br>
            <a:r>
              <a:rPr lang="pl-PL" b="1" smtClean="0"/>
              <a:t>OLIWIA STEFAŃSKA,</a:t>
            </a:r>
            <a:br>
              <a:rPr lang="pl-PL" b="1" smtClean="0"/>
            </a:br>
            <a:r>
              <a:rPr lang="pl-PL" b="1" smtClean="0"/>
              <a:t> KLASA VI A</a:t>
            </a:r>
            <a:endParaRPr lang="pl-PL" b="1" dirty="0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173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6600" b="1" smtClean="0"/>
              <a:t>SERDECZNE GRATULACJE DLA LAUREATÓW</a:t>
            </a:r>
            <a:br>
              <a:rPr lang="pl-PL" sz="6600" b="1" smtClean="0"/>
            </a:br>
            <a:r>
              <a:rPr lang="pl-PL" sz="6600" b="1" smtClean="0">
                <a:sym typeface="Wingdings" panose="05000000000000000000" pitchFamily="2" charset="2"/>
              </a:rPr>
              <a:t> </a:t>
            </a:r>
            <a:r>
              <a:rPr lang="pl-PL" sz="6600" b="1" smtClean="0"/>
              <a:t> </a:t>
            </a:r>
            <a:endParaRPr lang="pl-PL" sz="6600" b="1" dirty="0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104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smtClean="0"/>
              <a:t>WSZYSTKIM UCZESTNIKOM GRATULUJEMY UDZIAŁU W KONKURSIE! </a:t>
            </a:r>
            <a:br>
              <a:rPr lang="pl-PL" b="1" smtClean="0"/>
            </a:br>
            <a:r>
              <a:rPr lang="pl-PL" b="1" smtClean="0"/>
              <a:t>DZIĘKUJEMY ZA ZAANGAŻOWANIE </a:t>
            </a:r>
            <a:br>
              <a:rPr lang="pl-PL" b="1" smtClean="0"/>
            </a:br>
            <a:r>
              <a:rPr lang="pl-PL" b="1" smtClean="0"/>
              <a:t>ORAZ WYSOKI POZIOM PRAC KONKURSOWYCH!</a:t>
            </a:r>
            <a:endParaRPr lang="pl-PL" b="1" dirty="0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036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smtClean="0"/>
              <a:t>ROBERT DZIDA,</a:t>
            </a:r>
            <a:br>
              <a:rPr lang="pl-PL" b="1" smtClean="0"/>
            </a:br>
            <a:r>
              <a:rPr lang="pl-PL" b="1" smtClean="0"/>
              <a:t> KLASA VI A</a:t>
            </a:r>
            <a:endParaRPr lang="pl-PL" b="1" dirty="0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7111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</Words>
  <Application>Microsoft Office PowerPoint</Application>
  <PresentationFormat>Panoramiczny</PresentationFormat>
  <Paragraphs>14</Paragraphs>
  <Slides>14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Motyw pakietu Office</vt:lpstr>
      <vt:lpstr>PORTRET KS. JANA TWARDOWSKIEGO</vt:lpstr>
      <vt:lpstr>LAUREACI KONKURSU</vt:lpstr>
      <vt:lpstr>I MIEJSCE VIKTORIA MIKA, KLASA VI A</vt:lpstr>
      <vt:lpstr>II MIEJSCE WERONIKA ŻEMŁA, KLASA VI B</vt:lpstr>
      <vt:lpstr>III MIEJSCE  ALICJA KUDZIA,  KLASA VI B</vt:lpstr>
      <vt:lpstr>WYRÓŻNIENIE OLIWIA STEFAŃSKA,  KLASA VI A</vt:lpstr>
      <vt:lpstr>SERDECZNE GRATULACJE DLA LAUREATÓW   </vt:lpstr>
      <vt:lpstr>WSZYSTKIM UCZESTNIKOM GRATULUJEMY UDZIAŁU W KONKURSIE!  DZIĘKUJEMY ZA ZAANGAŻOWANIE  ORAZ WYSOKI POZIOM PRAC KONKURSOWYCH!</vt:lpstr>
      <vt:lpstr>ROBERT DZIDA,  KLASA VI A</vt:lpstr>
      <vt:lpstr>NIKODEM KALIŃSKI, KLASA VI A</vt:lpstr>
      <vt:lpstr>IGA KUCZOWICZ,  KLASA VI A</vt:lpstr>
      <vt:lpstr>LAURA PAŹDZIOR,  KLASA VI B</vt:lpstr>
      <vt:lpstr>ZOSIA PITLOK,  KLASA VI B</vt:lpstr>
      <vt:lpstr>HANIA POLOCZEK KLASA VI 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PORTRET KS. JANA TWARDOWSKIEGO</dc:title>
  <dc:creator>magda</dc:creator>
  <cp:lastModifiedBy>magda</cp:lastModifiedBy>
  <cp:revision>1</cp:revision>
  <dcterms:created xsi:type="dcterms:W3CDTF">2021-04-19T10:42:41Z</dcterms:created>
  <dcterms:modified xsi:type="dcterms:W3CDTF">2021-04-19T10:42:41Z</dcterms:modified>
</cp:coreProperties>
</file>