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62" r:id="rId4"/>
    <p:sldId id="263" r:id="rId5"/>
    <p:sldId id="266" r:id="rId6"/>
    <p:sldId id="268" r:id="rId7"/>
    <p:sldId id="269" r:id="rId8"/>
    <p:sldId id="270" r:id="rId9"/>
    <p:sldId id="271" r:id="rId10"/>
    <p:sldId id="267" r:id="rId11"/>
    <p:sldId id="273" r:id="rId12"/>
    <p:sldId id="272" r:id="rId13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94" autoAdjust="0"/>
  </p:normalViewPr>
  <p:slideViewPr>
    <p:cSldViewPr>
      <p:cViewPr varScale="1">
        <p:scale>
          <a:sx n="64" d="100"/>
          <a:sy n="64" d="100"/>
        </p:scale>
        <p:origin x="78" y="30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10A636-612E-4911-B3BF-F331C5B16F28}" type="datetime1">
              <a:rPr lang="pl-PL" smtClean="0">
                <a:latin typeface="Century Gothic" panose="020B0502020202020204" pitchFamily="34" charset="0"/>
              </a:rPr>
              <a:t>2020-10-26</a:t>
            </a:fld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pl-PL" smtClean="0">
                <a:latin typeface="Century Gothic" panose="020B0502020202020204" pitchFamily="34" charset="0"/>
              </a:rPr>
              <a:t>‹#›</a:t>
            </a:fld>
            <a:endParaRPr lang="pl-PL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9FEC4F22-6CBE-4300-A89A-F37E017E9324}" type="datetime1">
              <a:rPr lang="pl-PL" noProof="0" smtClean="0"/>
              <a:t>2020-10-26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9C971FF-EF28-4195-A575-329446EFAA5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638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446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814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9495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070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45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27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239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1846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244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51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 6" descr="Mapa świata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noProof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657FAC7-28AF-4804-8794-43F7457BF85C}" type="datetime1">
              <a:rPr lang="pl-PL" noProof="0" smtClean="0"/>
              <a:t>2020-10-26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50B30D1-1433-4651-A4B9-C8F13EA2BBBF}" type="datetime1">
              <a:rPr lang="pl-PL" noProof="0" smtClean="0"/>
              <a:t>2020-10-26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74B8B66-AE86-4FBB-A197-0CFB3D83C216}" type="datetime1">
              <a:rPr lang="pl-PL" noProof="0" smtClean="0"/>
              <a:t>2020-10-26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5508586-5C5D-4E52-A33D-AC1E7CC6F42A}" type="datetime1">
              <a:rPr lang="pl-PL" noProof="0" smtClean="0"/>
              <a:t>2020-10-26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8238A6D-2785-4848-B04B-D5447E4C6CA1}" type="datetime1">
              <a:rPr lang="pl-PL" noProof="0" smtClean="0"/>
              <a:t>2020-10-26</a:t>
            </a:fld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5319764-5C30-423A-8B40-FB7187FCC2C0}" type="datetime1">
              <a:rPr lang="pl-PL" noProof="0" smtClean="0"/>
              <a:t>2020-10-26</a:t>
            </a:fld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83BAB48-F72F-4307-8627-4470FBF042DC}" type="datetime1">
              <a:rPr lang="pl-PL" noProof="0" smtClean="0"/>
              <a:t>2020-10-26</a:t>
            </a:fld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95D9F90-A449-4B57-9672-7FFAC9D6A498}" type="datetime1">
              <a:rPr lang="pl-PL" noProof="0" smtClean="0"/>
              <a:t>2020-10-26</a:t>
            </a:fld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-PL" noProof="0">
              <a:latin typeface="Century Gothic" panose="020B0502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AB6AE94-42F3-4D10-96DC-7532AFC467E9}" type="datetime1">
              <a:rPr lang="pl-PL" noProof="0" smtClean="0"/>
              <a:t>2020-10-26</a:t>
            </a:fld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-PL" noProof="0">
              <a:latin typeface="Century Gothic" panose="020B0502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B2DD22E-166D-416A-8041-8B2F9BFDCEA8}" type="datetime1">
              <a:rPr lang="pl-PL" noProof="0" smtClean="0"/>
              <a:t>2020-10-26</a:t>
            </a:fld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bg1">
                <a:lumMod val="51000"/>
                <a:lumOff val="49000"/>
              </a:schemeClr>
            </a:gs>
            <a:gs pos="42000">
              <a:schemeClr val="bg1"/>
            </a:gs>
            <a:gs pos="8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7C164984-7386-4966-9C78-8BC2C9097DE7}" type="datetime1">
              <a:rPr lang="pl-PL" noProof="0" smtClean="0"/>
              <a:t>2020-10-26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3892" y="2348880"/>
            <a:ext cx="9753600" cy="1663824"/>
          </a:xfrm>
        </p:spPr>
        <p:txBody>
          <a:bodyPr rtlCol="0"/>
          <a:lstStyle/>
          <a:p>
            <a:pPr rtl="0"/>
            <a:r>
              <a:rPr lang="pl-PL" b="1" dirty="0">
                <a:latin typeface="Century Gothic" panose="020B0502020202020204" pitchFamily="34" charset="0"/>
              </a:rPr>
              <a:t>Decyzje wielkich mocarstw</a:t>
            </a:r>
            <a:br>
              <a:rPr lang="pl-PL" b="1" dirty="0">
                <a:latin typeface="Century Gothic" panose="020B0502020202020204" pitchFamily="34" charset="0"/>
              </a:rPr>
            </a:br>
            <a:r>
              <a:rPr lang="pl-PL" b="1" dirty="0">
                <a:latin typeface="Century Gothic" panose="020B0502020202020204" pitchFamily="34" charset="0"/>
              </a:rPr>
              <a:t>podczas II wojn</a:t>
            </a:r>
            <a:r>
              <a:rPr lang="pl-PL" b="1" dirty="0"/>
              <a:t>y światowej</a:t>
            </a:r>
            <a:endParaRPr lang="pl-PL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4132" y="908720"/>
            <a:ext cx="4156719" cy="792088"/>
          </a:xfrm>
        </p:spPr>
        <p:txBody>
          <a:bodyPr rtlCol="0">
            <a:normAutofit/>
          </a:bodyPr>
          <a:lstStyle/>
          <a:p>
            <a:pPr rtl="0"/>
            <a:r>
              <a:rPr lang="pl-PL" b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5E2C03D-9984-4882-A92E-B03341923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1196752"/>
            <a:ext cx="3903448" cy="5484938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xmlns="" id="{D5DDDA91-B66A-43A9-BBB0-35C9D3C44777}"/>
              </a:ext>
            </a:extLst>
          </p:cNvPr>
          <p:cNvSpPr txBox="1">
            <a:spLocks/>
          </p:cNvSpPr>
          <p:nvPr/>
        </p:nvSpPr>
        <p:spPr>
          <a:xfrm>
            <a:off x="3358108" y="260648"/>
            <a:ext cx="6984776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l-PL" b="1" dirty="0"/>
              <a:t>Karta atlantycka</a:t>
            </a:r>
          </a:p>
        </p:txBody>
      </p:sp>
      <p:sp>
        <p:nvSpPr>
          <p:cNvPr id="3" name="Dymek mowy: prostokąt 2">
            <a:extLst>
              <a:ext uri="{FF2B5EF4-FFF2-40B4-BE49-F238E27FC236}">
                <a16:creationId xmlns:a16="http://schemas.microsoft.com/office/drawing/2014/main" xmlns="" id="{86F0019E-E845-4521-BECD-45F2047905AA}"/>
              </a:ext>
            </a:extLst>
          </p:cNvPr>
          <p:cNvSpPr/>
          <p:nvPr/>
        </p:nvSpPr>
        <p:spPr>
          <a:xfrm>
            <a:off x="9406780" y="4005064"/>
            <a:ext cx="2448272" cy="504056"/>
          </a:xfrm>
          <a:prstGeom prst="wedgeRectCallout">
            <a:avLst>
              <a:gd name="adj1" fmla="val -136939"/>
              <a:gd name="adj2" fmla="val 230255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/>
              <a:t>Prezydent USA</a:t>
            </a:r>
          </a:p>
        </p:txBody>
      </p:sp>
      <p:sp>
        <p:nvSpPr>
          <p:cNvPr id="4" name="Dymek mowy: prostokąt 3">
            <a:extLst>
              <a:ext uri="{FF2B5EF4-FFF2-40B4-BE49-F238E27FC236}">
                <a16:creationId xmlns:a16="http://schemas.microsoft.com/office/drawing/2014/main" xmlns="" id="{6C15472D-554B-41FE-B63F-28131721784A}"/>
              </a:ext>
            </a:extLst>
          </p:cNvPr>
          <p:cNvSpPr/>
          <p:nvPr/>
        </p:nvSpPr>
        <p:spPr>
          <a:xfrm>
            <a:off x="9437950" y="5157192"/>
            <a:ext cx="2448272" cy="792088"/>
          </a:xfrm>
          <a:prstGeom prst="wedgeRectCallout">
            <a:avLst>
              <a:gd name="adj1" fmla="val -114449"/>
              <a:gd name="adj2" fmla="val 49201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/>
              <a:t>Premier Wielkiej Brytanii</a:t>
            </a:r>
          </a:p>
        </p:txBody>
      </p:sp>
      <p:sp>
        <p:nvSpPr>
          <p:cNvPr id="6" name="Dymek mowy: prostokąt 5">
            <a:extLst>
              <a:ext uri="{FF2B5EF4-FFF2-40B4-BE49-F238E27FC236}">
                <a16:creationId xmlns:a16="http://schemas.microsoft.com/office/drawing/2014/main" xmlns="" id="{C8CA9166-9EC1-4E0C-9F6F-E349C8552000}"/>
              </a:ext>
            </a:extLst>
          </p:cNvPr>
          <p:cNvSpPr/>
          <p:nvPr/>
        </p:nvSpPr>
        <p:spPr>
          <a:xfrm>
            <a:off x="1341884" y="2219096"/>
            <a:ext cx="2016224" cy="792088"/>
          </a:xfrm>
          <a:prstGeom prst="wedgeRectCallout">
            <a:avLst>
              <a:gd name="adj1" fmla="val 148355"/>
              <a:gd name="adj2" fmla="val 412967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/>
              <a:t>Data podpisania</a:t>
            </a:r>
          </a:p>
        </p:txBody>
      </p:sp>
      <p:sp>
        <p:nvSpPr>
          <p:cNvPr id="12" name="Dymek mowy: prostokąt 11">
            <a:extLst>
              <a:ext uri="{FF2B5EF4-FFF2-40B4-BE49-F238E27FC236}">
                <a16:creationId xmlns:a16="http://schemas.microsoft.com/office/drawing/2014/main" xmlns="" id="{2DC61CD0-02DA-447F-9974-A1C2AC0DB4F9}"/>
              </a:ext>
            </a:extLst>
          </p:cNvPr>
          <p:cNvSpPr/>
          <p:nvPr/>
        </p:nvSpPr>
        <p:spPr>
          <a:xfrm>
            <a:off x="549796" y="4257092"/>
            <a:ext cx="2736304" cy="1980220"/>
          </a:xfrm>
          <a:prstGeom prst="wedgeRectCallout">
            <a:avLst>
              <a:gd name="adj1" fmla="val 49002"/>
              <a:gd name="adj2" fmla="val 14995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USA nie prowadziło wtedy jeszcze wojny z Niemcami j Japonią. A prezydent USA już planuje jak ma świat wyglądać po wojnie, do której dopiero przystąpi. To się nazywa umiejętność przewidywania</a:t>
            </a:r>
          </a:p>
        </p:txBody>
      </p:sp>
    </p:spTree>
    <p:extLst>
      <p:ext uri="{BB962C8B-B14F-4D97-AF65-F5344CB8AC3E}">
        <p14:creationId xmlns:p14="http://schemas.microsoft.com/office/powerpoint/2010/main" val="32970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4132" y="908720"/>
            <a:ext cx="4156719" cy="792088"/>
          </a:xfrm>
        </p:spPr>
        <p:txBody>
          <a:bodyPr rtlCol="0">
            <a:normAutofit/>
          </a:bodyPr>
          <a:lstStyle/>
          <a:p>
            <a:pPr rtl="0"/>
            <a:r>
              <a:rPr lang="pl-PL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D5DDDA91-B66A-43A9-BBB0-35C9D3C44777}"/>
              </a:ext>
            </a:extLst>
          </p:cNvPr>
          <p:cNvSpPr txBox="1">
            <a:spLocks/>
          </p:cNvSpPr>
          <p:nvPr/>
        </p:nvSpPr>
        <p:spPr>
          <a:xfrm>
            <a:off x="3358108" y="260648"/>
            <a:ext cx="6984776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l-PL" b="1" dirty="0"/>
              <a:t>Notatka- można drukować</a:t>
            </a:r>
          </a:p>
        </p:txBody>
      </p:sp>
      <p:sp>
        <p:nvSpPr>
          <p:cNvPr id="7" name="Dymek mowy: prostokąt 6">
            <a:extLst>
              <a:ext uri="{FF2B5EF4-FFF2-40B4-BE49-F238E27FC236}">
                <a16:creationId xmlns:a16="http://schemas.microsoft.com/office/drawing/2014/main" xmlns="" id="{DFD01503-4271-41AC-B7A3-EA730A674F3A}"/>
              </a:ext>
            </a:extLst>
          </p:cNvPr>
          <p:cNvSpPr/>
          <p:nvPr/>
        </p:nvSpPr>
        <p:spPr>
          <a:xfrm>
            <a:off x="8378923" y="3825042"/>
            <a:ext cx="3384376" cy="2088233"/>
          </a:xfrm>
          <a:prstGeom prst="wedgeRectCallout">
            <a:avLst>
              <a:gd name="adj1" fmla="val -50173"/>
              <a:gd name="adj2" fmla="val 15953"/>
            </a:avLst>
          </a:prstGeom>
          <a:solidFill>
            <a:srgbClr val="F9CC9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VII- VIII 1945 Poczdam</a:t>
            </a:r>
          </a:p>
          <a:p>
            <a:pPr algn="ctr"/>
            <a:endParaRPr lang="pl-PL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Przesunięcie granic Polski na zachód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Wysiedlenie Niemców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Odszkodowania Niemiec dla ZSRR (i Polski)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dirty="0"/>
          </a:p>
          <a:p>
            <a:endParaRPr lang="pl-PL" sz="1400" b="1" dirty="0"/>
          </a:p>
        </p:txBody>
      </p:sp>
      <p:sp>
        <p:nvSpPr>
          <p:cNvPr id="10" name="Dymek mowy: prostokąt 9">
            <a:extLst>
              <a:ext uri="{FF2B5EF4-FFF2-40B4-BE49-F238E27FC236}">
                <a16:creationId xmlns:a16="http://schemas.microsoft.com/office/drawing/2014/main" xmlns="" id="{21FA527E-9EA6-40BC-9432-FA90CB72C523}"/>
              </a:ext>
            </a:extLst>
          </p:cNvPr>
          <p:cNvSpPr/>
          <p:nvPr/>
        </p:nvSpPr>
        <p:spPr>
          <a:xfrm>
            <a:off x="4366220" y="3465004"/>
            <a:ext cx="3672408" cy="2808311"/>
          </a:xfrm>
          <a:prstGeom prst="wedgeRectCallout">
            <a:avLst>
              <a:gd name="adj1" fmla="val -50173"/>
              <a:gd name="adj2" fmla="val 15953"/>
            </a:avLst>
          </a:prstGeom>
          <a:solidFill>
            <a:srgbClr val="F9CC9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II 1945 Jałta</a:t>
            </a:r>
          </a:p>
          <a:p>
            <a:pPr algn="ctr"/>
            <a:endParaRPr lang="pl-PL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Utworzenie Organizacji Narodów Zjednoczonych (ONZ)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Podział Niemiec na 4 strefy okupacyjne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Polska dostaje się w strefę wpływów ZSRR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ZSRR w zamian za przystąpienie do wojny przeciw Japonii otrzymuje tam nabytki terytorialne</a:t>
            </a:r>
          </a:p>
        </p:txBody>
      </p:sp>
      <p:sp>
        <p:nvSpPr>
          <p:cNvPr id="14" name="Dymek mowy: prostokąt 13">
            <a:extLst>
              <a:ext uri="{FF2B5EF4-FFF2-40B4-BE49-F238E27FC236}">
                <a16:creationId xmlns:a16="http://schemas.microsoft.com/office/drawing/2014/main" xmlns="" id="{A6706506-5077-4BDB-8C7A-56B302692034}"/>
              </a:ext>
            </a:extLst>
          </p:cNvPr>
          <p:cNvSpPr/>
          <p:nvPr/>
        </p:nvSpPr>
        <p:spPr>
          <a:xfrm>
            <a:off x="261764" y="4581128"/>
            <a:ext cx="3744416" cy="1584177"/>
          </a:xfrm>
          <a:prstGeom prst="wedgeRectCallout">
            <a:avLst>
              <a:gd name="adj1" fmla="val -50173"/>
              <a:gd name="adj2" fmla="val 15953"/>
            </a:avLst>
          </a:prstGeom>
          <a:solidFill>
            <a:srgbClr val="F9CC9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1943 Teheran </a:t>
            </a:r>
          </a:p>
          <a:p>
            <a:pPr algn="ctr"/>
            <a:endParaRPr lang="pl-PL" sz="1400" b="1" dirty="0"/>
          </a:p>
          <a:p>
            <a:pPr algn="ctr"/>
            <a:r>
              <a:rPr lang="pl-PL" sz="1400" b="1" dirty="0"/>
              <a:t>Otwarcie II frontu w 1944 ZSRR przystąpi po wygraniu z Niemcami do wojny z Japonią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ZSRR zachowa granice z 1941 roku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xmlns="" id="{AF2C1BC6-175A-4154-9F8F-8DB0C6FFBF45}"/>
              </a:ext>
            </a:extLst>
          </p:cNvPr>
          <p:cNvSpPr txBox="1">
            <a:spLocks/>
          </p:cNvSpPr>
          <p:nvPr/>
        </p:nvSpPr>
        <p:spPr>
          <a:xfrm>
            <a:off x="1217612" y="1142747"/>
            <a:ext cx="9753600" cy="486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pl-PL" dirty="0"/>
              <a:t>Temat: Spotkania Wielkiej Trójki</a:t>
            </a:r>
          </a:p>
        </p:txBody>
      </p:sp>
      <p:sp>
        <p:nvSpPr>
          <p:cNvPr id="22" name="Dymek mowy: prostokąt 21">
            <a:extLst>
              <a:ext uri="{FF2B5EF4-FFF2-40B4-BE49-F238E27FC236}">
                <a16:creationId xmlns:a16="http://schemas.microsoft.com/office/drawing/2014/main" xmlns="" id="{6F877DEA-8273-485F-9664-E32073B0E99F}"/>
              </a:ext>
            </a:extLst>
          </p:cNvPr>
          <p:cNvSpPr/>
          <p:nvPr/>
        </p:nvSpPr>
        <p:spPr>
          <a:xfrm>
            <a:off x="413169" y="2276873"/>
            <a:ext cx="3744416" cy="1188132"/>
          </a:xfrm>
          <a:prstGeom prst="wedgeRectCallout">
            <a:avLst>
              <a:gd name="adj1" fmla="val -50173"/>
              <a:gd name="adj2" fmla="val 15953"/>
            </a:avLst>
          </a:prstGeom>
          <a:solidFill>
            <a:srgbClr val="F9CC9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1941 Karta Atlantycka </a:t>
            </a:r>
          </a:p>
          <a:p>
            <a:pPr algn="ctr"/>
            <a:endParaRPr lang="pl-PL" sz="1400" b="1" dirty="0"/>
          </a:p>
          <a:p>
            <a:pPr algn="ctr"/>
            <a:r>
              <a:rPr lang="pl-PL" sz="1400" b="1" dirty="0"/>
              <a:t>1941- Roosevelt i Churchill uchwalają Kartę Atlantycką (potem dołączyły inne państwa)</a:t>
            </a:r>
          </a:p>
        </p:txBody>
      </p:sp>
    </p:spTree>
    <p:extLst>
      <p:ext uri="{BB962C8B-B14F-4D97-AF65-F5344CB8AC3E}">
        <p14:creationId xmlns:p14="http://schemas.microsoft.com/office/powerpoint/2010/main" val="34456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F355BE-0FC7-4DC3-9436-CF7CD3504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78098"/>
          </a:xfrm>
        </p:spPr>
        <p:txBody>
          <a:bodyPr/>
          <a:lstStyle/>
          <a:p>
            <a:r>
              <a:rPr lang="pl-PL" dirty="0"/>
              <a:t>Krótki </a:t>
            </a:r>
            <a:r>
              <a:rPr lang="pl-PL" dirty="0" err="1"/>
              <a:t>kahoot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1A3B04F-0FEE-4ADF-9A31-DEC6D95E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778098"/>
          </a:xfrm>
        </p:spPr>
        <p:txBody>
          <a:bodyPr/>
          <a:lstStyle/>
          <a:p>
            <a:pPr marL="45720" indent="0">
              <a:buNone/>
            </a:pPr>
            <a:r>
              <a:rPr lang="pl-PL" dirty="0"/>
              <a:t>https://kahoot.it/challenge/09360800?challenge-id=3653aa59-0c03-417c-84a1-cef91f5bc6e4_1603634012186</a:t>
            </a:r>
          </a:p>
        </p:txBody>
      </p:sp>
    </p:spTree>
    <p:extLst>
      <p:ext uri="{BB962C8B-B14F-4D97-AF65-F5344CB8AC3E}">
        <p14:creationId xmlns:p14="http://schemas.microsoft.com/office/powerpoint/2010/main" val="141716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16052" y="548680"/>
            <a:ext cx="4156719" cy="792088"/>
          </a:xfrm>
        </p:spPr>
        <p:txBody>
          <a:bodyPr rtlCol="0">
            <a:normAutofit/>
          </a:bodyPr>
          <a:lstStyle/>
          <a:p>
            <a:pPr rtl="0"/>
            <a:r>
              <a:rPr lang="pl-PL" b="1" dirty="0">
                <a:solidFill>
                  <a:srgbClr val="FF0000"/>
                </a:solidFill>
                <a:latin typeface="Century Gothic" panose="020B0502020202020204" pitchFamily="34" charset="0"/>
              </a:rPr>
              <a:t>Cele lekcji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2A56788F-6803-4C73-9C9E-505D6DE942F8}"/>
              </a:ext>
            </a:extLst>
          </p:cNvPr>
          <p:cNvSpPr txBox="1"/>
          <p:nvPr/>
        </p:nvSpPr>
        <p:spPr>
          <a:xfrm>
            <a:off x="1485900" y="1563405"/>
            <a:ext cx="9217024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l-PL" sz="2400" b="1" dirty="0"/>
              <a:t>Oczekuję od Was, że po tej lekcji będziecie:</a:t>
            </a:r>
          </a:p>
          <a:p>
            <a:pPr algn="just">
              <a:lnSpc>
                <a:spcPct val="90000"/>
              </a:lnSpc>
            </a:pPr>
            <a:endParaRPr lang="pl-PL" sz="2400" b="1" dirty="0"/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pl-PL" sz="2400" b="1" dirty="0"/>
              <a:t>potrafili wyjaśnić, czym jest mocarstwo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pl-PL" sz="2400" b="1" dirty="0"/>
              <a:t>potrafili wyjaśnić, jak się zmienił układ mocarstw w świecie po II wojnie światowej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pl-PL" sz="2400" b="1" dirty="0"/>
              <a:t>potrafili powiedzieć, jakie osoby wchodziły w skład „Wielkiej Trójki” i wskażecie je na zdjęciach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pl-PL" sz="2400" b="1" dirty="0"/>
              <a:t>potrafili powiedzieć, gdzie i kiedy przywódcy mocarstw się spotykali oraz jakie były ich najważniejsze decyzje.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pl-PL" sz="2400" b="1" dirty="0"/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4531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4132" y="908720"/>
            <a:ext cx="4156719" cy="792088"/>
          </a:xfrm>
        </p:spPr>
        <p:txBody>
          <a:bodyPr rtlCol="0">
            <a:normAutofit/>
          </a:bodyPr>
          <a:lstStyle/>
          <a:p>
            <a:pPr rtl="0"/>
            <a:r>
              <a:rPr lang="pl-PL" b="1" dirty="0">
                <a:latin typeface="Century Gothic" panose="020B0502020202020204" pitchFamily="34" charset="0"/>
              </a:rPr>
              <a:t>Mocarstwo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2A56788F-6803-4C73-9C9E-505D6DE942F8}"/>
              </a:ext>
            </a:extLst>
          </p:cNvPr>
          <p:cNvSpPr txBox="1"/>
          <p:nvPr/>
        </p:nvSpPr>
        <p:spPr>
          <a:xfrm>
            <a:off x="1341884" y="2132856"/>
            <a:ext cx="921702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l-PL" sz="2400" b="1" dirty="0"/>
              <a:t>Mocarstwo</a:t>
            </a:r>
            <a:r>
              <a:rPr lang="pl-PL" sz="2400" dirty="0"/>
              <a:t> – państwo, które ze względu na swój potencjał militarny oraz ekonomiczny pełni ważną rolę na świecie. Potęgą, a zarazem siłami wpływów przewyższa inne państwa</a:t>
            </a:r>
          </a:p>
        </p:txBody>
      </p:sp>
    </p:spTree>
    <p:extLst>
      <p:ext uri="{BB962C8B-B14F-4D97-AF65-F5344CB8AC3E}">
        <p14:creationId xmlns:p14="http://schemas.microsoft.com/office/powerpoint/2010/main" val="42745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4132" y="908720"/>
            <a:ext cx="4156719" cy="792088"/>
          </a:xfrm>
        </p:spPr>
        <p:txBody>
          <a:bodyPr rtlCol="0">
            <a:normAutofit/>
          </a:bodyPr>
          <a:lstStyle/>
          <a:p>
            <a:pPr rtl="0"/>
            <a:r>
              <a:rPr lang="pl-PL" b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5E2C03D-9984-4882-A92E-B03341923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24" y="1895304"/>
            <a:ext cx="3183368" cy="447311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C423048-55FD-471A-8DE0-046F3395B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4" y="2234657"/>
            <a:ext cx="5149093" cy="4084483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xmlns="" id="{D5DDDA91-B66A-43A9-BBB0-35C9D3C44777}"/>
              </a:ext>
            </a:extLst>
          </p:cNvPr>
          <p:cNvSpPr txBox="1">
            <a:spLocks/>
          </p:cNvSpPr>
          <p:nvPr/>
        </p:nvSpPr>
        <p:spPr>
          <a:xfrm>
            <a:off x="4366220" y="796482"/>
            <a:ext cx="6984776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l-PL" b="1" dirty="0"/>
              <a:t>Pierwsze spotkanie</a:t>
            </a:r>
          </a:p>
          <a:p>
            <a:r>
              <a:rPr lang="pl-PL" b="1" dirty="0"/>
              <a:t>Przyjrzyj się dokumentowi</a:t>
            </a:r>
          </a:p>
        </p:txBody>
      </p:sp>
    </p:spTree>
    <p:extLst>
      <p:ext uri="{BB962C8B-B14F-4D97-AF65-F5344CB8AC3E}">
        <p14:creationId xmlns:p14="http://schemas.microsoft.com/office/powerpoint/2010/main" val="111982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4132" y="908720"/>
            <a:ext cx="4156719" cy="792088"/>
          </a:xfrm>
        </p:spPr>
        <p:txBody>
          <a:bodyPr rtlCol="0">
            <a:normAutofit/>
          </a:bodyPr>
          <a:lstStyle/>
          <a:p>
            <a:pPr rtl="0"/>
            <a:r>
              <a:rPr lang="pl-PL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D5DDDA91-B66A-43A9-BBB0-35C9D3C44777}"/>
              </a:ext>
            </a:extLst>
          </p:cNvPr>
          <p:cNvSpPr txBox="1">
            <a:spLocks/>
          </p:cNvSpPr>
          <p:nvPr/>
        </p:nvSpPr>
        <p:spPr>
          <a:xfrm>
            <a:off x="3070076" y="622003"/>
            <a:ext cx="6984776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l-PL" b="1" dirty="0"/>
              <a:t>Karta atlantycka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F91A0F0-9870-4DE5-A5B8-05D2F6A1B5A5}"/>
              </a:ext>
            </a:extLst>
          </p:cNvPr>
          <p:cNvSpPr txBox="1"/>
          <p:nvPr/>
        </p:nvSpPr>
        <p:spPr>
          <a:xfrm>
            <a:off x="1557908" y="1682552"/>
            <a:ext cx="921702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l-PL" sz="2400" b="1" dirty="0"/>
              <a:t>Był to dokument określający cele polityki państw po pokonaniu Niemiec. Zakładała, że ta wojna nie ma na celu zdobycie nowych terytoriów.</a:t>
            </a:r>
            <a:endParaRPr lang="pl-PL" sz="24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AA117C2A-E0C2-44B3-98F1-F6C68207D518}"/>
              </a:ext>
            </a:extLst>
          </p:cNvPr>
          <p:cNvSpPr txBox="1"/>
          <p:nvPr/>
        </p:nvSpPr>
        <p:spPr>
          <a:xfrm>
            <a:off x="1485900" y="3040542"/>
            <a:ext cx="9217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A skoro patrzyliście na poprzedni slajd to odpowiedz: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Kiedy podpisano Kartę Atlantycką ?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Kto ją podpisał ?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Jakie państwa reprezentowali sygnatariusze karty (to znaczy, ci co podpisywali, to reprezentowali jakie państwa? Na to pytanie odpowiedz z „głowy”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Czy oba państwa były prowadziły wojnę z Niemcami ? (znowu z głowy- lub sobie sprawdźcie, kiedy było Pearl </a:t>
            </a:r>
            <a:r>
              <a:rPr lang="pl-PL" sz="2400" b="1" dirty="0" err="1">
                <a:solidFill>
                  <a:schemeClr val="accent6">
                    <a:lumMod val="50000"/>
                  </a:schemeClr>
                </a:solidFill>
              </a:rPr>
              <a:t>Harobur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4132" y="908720"/>
            <a:ext cx="4156719" cy="792088"/>
          </a:xfrm>
        </p:spPr>
        <p:txBody>
          <a:bodyPr rtlCol="0">
            <a:normAutofit/>
          </a:bodyPr>
          <a:lstStyle/>
          <a:p>
            <a:pPr rtl="0"/>
            <a:r>
              <a:rPr lang="pl-PL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xmlns="" id="{5C877654-2F2B-4F99-A1F8-399260930D74}"/>
              </a:ext>
            </a:extLst>
          </p:cNvPr>
          <p:cNvSpPr txBox="1">
            <a:spLocks/>
          </p:cNvSpPr>
          <p:nvPr/>
        </p:nvSpPr>
        <p:spPr>
          <a:xfrm>
            <a:off x="1557908" y="404664"/>
            <a:ext cx="6984776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l-PL" b="1" dirty="0"/>
              <a:t>WIELKA </a:t>
            </a:r>
            <a:r>
              <a:rPr lang="pl-PL" b="1" dirty="0" err="1"/>
              <a:t>TRÓJka</a:t>
            </a:r>
            <a:endParaRPr lang="pl-PL" b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8DD069F-D669-45AB-B9E2-36ACE4695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484784"/>
            <a:ext cx="5710014" cy="4641426"/>
          </a:xfrm>
          <a:prstGeom prst="rect">
            <a:avLst/>
          </a:prstGeom>
        </p:spPr>
      </p:pic>
      <p:sp>
        <p:nvSpPr>
          <p:cNvPr id="11" name="Dymek mowy: prostokąt 10">
            <a:extLst>
              <a:ext uri="{FF2B5EF4-FFF2-40B4-BE49-F238E27FC236}">
                <a16:creationId xmlns:a16="http://schemas.microsoft.com/office/drawing/2014/main" xmlns="" id="{3942F971-9CF2-4FD9-A514-993715DA1C0E}"/>
              </a:ext>
            </a:extLst>
          </p:cNvPr>
          <p:cNvSpPr/>
          <p:nvPr/>
        </p:nvSpPr>
        <p:spPr>
          <a:xfrm>
            <a:off x="8303615" y="692696"/>
            <a:ext cx="2736304" cy="1980220"/>
          </a:xfrm>
          <a:prstGeom prst="wedgeRectCallout">
            <a:avLst>
              <a:gd name="adj1" fmla="val 49002"/>
              <a:gd name="adj2" fmla="val 14995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Wielka trójka to określenie przywódców USA, Wielkiej Brytanii i ZSRR.</a:t>
            </a:r>
          </a:p>
          <a:p>
            <a:pPr algn="ctr"/>
            <a:endParaRPr lang="pl-PL" sz="1400" b="1" dirty="0"/>
          </a:p>
          <a:p>
            <a:pPr algn="ctr"/>
            <a:r>
              <a:rPr lang="pl-PL" sz="1400" b="1" dirty="0"/>
              <a:t>To oni decydowali o kształcie powojennego świata</a:t>
            </a:r>
          </a:p>
          <a:p>
            <a:pPr algn="ctr"/>
            <a:endParaRPr lang="pl-PL" sz="1400" b="1" dirty="0"/>
          </a:p>
        </p:txBody>
      </p:sp>
      <p:sp>
        <p:nvSpPr>
          <p:cNvPr id="13" name="Dymek mowy: prostokąt 12">
            <a:extLst>
              <a:ext uri="{FF2B5EF4-FFF2-40B4-BE49-F238E27FC236}">
                <a16:creationId xmlns:a16="http://schemas.microsoft.com/office/drawing/2014/main" xmlns="" id="{9EBDDACC-0F8C-4153-8E74-382C26E7D657}"/>
              </a:ext>
            </a:extLst>
          </p:cNvPr>
          <p:cNvSpPr/>
          <p:nvPr/>
        </p:nvSpPr>
        <p:spPr>
          <a:xfrm>
            <a:off x="9406780" y="4005064"/>
            <a:ext cx="2448272" cy="504056"/>
          </a:xfrm>
          <a:prstGeom prst="wedgeRectCallout">
            <a:avLst>
              <a:gd name="adj1" fmla="val -171476"/>
              <a:gd name="adj2" fmla="val -183278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/>
              <a:t>Churchill</a:t>
            </a:r>
          </a:p>
        </p:txBody>
      </p:sp>
      <p:sp>
        <p:nvSpPr>
          <p:cNvPr id="15" name="Dymek mowy: prostokąt 14">
            <a:extLst>
              <a:ext uri="{FF2B5EF4-FFF2-40B4-BE49-F238E27FC236}">
                <a16:creationId xmlns:a16="http://schemas.microsoft.com/office/drawing/2014/main" xmlns="" id="{294134AE-604F-433E-92AC-6BBCD422156A}"/>
              </a:ext>
            </a:extLst>
          </p:cNvPr>
          <p:cNvSpPr/>
          <p:nvPr/>
        </p:nvSpPr>
        <p:spPr>
          <a:xfrm>
            <a:off x="2756731" y="4921696"/>
            <a:ext cx="2448272" cy="504056"/>
          </a:xfrm>
          <a:prstGeom prst="wedgeRectCallout">
            <a:avLst>
              <a:gd name="adj1" fmla="val -69068"/>
              <a:gd name="adj2" fmla="val -134512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/>
              <a:t>Stalin</a:t>
            </a:r>
          </a:p>
        </p:txBody>
      </p:sp>
      <p:sp>
        <p:nvSpPr>
          <p:cNvPr id="17" name="Dymek mowy: prostokąt 16">
            <a:extLst>
              <a:ext uri="{FF2B5EF4-FFF2-40B4-BE49-F238E27FC236}">
                <a16:creationId xmlns:a16="http://schemas.microsoft.com/office/drawing/2014/main" xmlns="" id="{AE69BA65-E6F9-4C95-AD76-4366B64AA6D2}"/>
              </a:ext>
            </a:extLst>
          </p:cNvPr>
          <p:cNvSpPr/>
          <p:nvPr/>
        </p:nvSpPr>
        <p:spPr>
          <a:xfrm>
            <a:off x="7606580" y="5153548"/>
            <a:ext cx="2448272" cy="504056"/>
          </a:xfrm>
          <a:prstGeom prst="wedgeRectCallout">
            <a:avLst>
              <a:gd name="adj1" fmla="val -187540"/>
              <a:gd name="adj2" fmla="val -257402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/>
              <a:t>Roosevelt</a:t>
            </a:r>
          </a:p>
        </p:txBody>
      </p:sp>
    </p:spTree>
    <p:extLst>
      <p:ext uri="{BB962C8B-B14F-4D97-AF65-F5344CB8AC3E}">
        <p14:creationId xmlns:p14="http://schemas.microsoft.com/office/powerpoint/2010/main" val="39085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4132" y="908720"/>
            <a:ext cx="4156719" cy="792088"/>
          </a:xfrm>
        </p:spPr>
        <p:txBody>
          <a:bodyPr rtlCol="0">
            <a:normAutofit/>
          </a:bodyPr>
          <a:lstStyle/>
          <a:p>
            <a:pPr rtl="0"/>
            <a:r>
              <a:rPr lang="pl-PL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xmlns="" id="{5C877654-2F2B-4F99-A1F8-399260930D74}"/>
              </a:ext>
            </a:extLst>
          </p:cNvPr>
          <p:cNvSpPr txBox="1">
            <a:spLocks/>
          </p:cNvSpPr>
          <p:nvPr/>
        </p:nvSpPr>
        <p:spPr>
          <a:xfrm>
            <a:off x="1557908" y="404664"/>
            <a:ext cx="6984776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l-PL" b="1" dirty="0"/>
              <a:t>Teheran 1943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8DD069F-D669-45AB-B9E2-36ACE4695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484784"/>
            <a:ext cx="5710014" cy="4641426"/>
          </a:xfrm>
          <a:prstGeom prst="rect">
            <a:avLst/>
          </a:prstGeom>
        </p:spPr>
      </p:pic>
      <p:sp>
        <p:nvSpPr>
          <p:cNvPr id="11" name="Dymek mowy: prostokąt 10">
            <a:extLst>
              <a:ext uri="{FF2B5EF4-FFF2-40B4-BE49-F238E27FC236}">
                <a16:creationId xmlns:a16="http://schemas.microsoft.com/office/drawing/2014/main" xmlns="" id="{3942F971-9CF2-4FD9-A514-993715DA1C0E}"/>
              </a:ext>
            </a:extLst>
          </p:cNvPr>
          <p:cNvSpPr/>
          <p:nvPr/>
        </p:nvSpPr>
        <p:spPr>
          <a:xfrm>
            <a:off x="9046740" y="260648"/>
            <a:ext cx="2736304" cy="1584176"/>
          </a:xfrm>
          <a:prstGeom prst="wedgeRectCallout">
            <a:avLst>
              <a:gd name="adj1" fmla="val -101197"/>
              <a:gd name="adj2" fmla="val 135739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Do pierwszego spotkania doszło w Teheranie. Oczywiście, każde państwo miało różne interesy</a:t>
            </a:r>
          </a:p>
          <a:p>
            <a:pPr algn="ctr"/>
            <a:endParaRPr lang="pl-PL" sz="1400" b="1" dirty="0"/>
          </a:p>
          <a:p>
            <a:pPr algn="ctr"/>
            <a:endParaRPr lang="pl-PL" sz="1400" b="1" dirty="0"/>
          </a:p>
        </p:txBody>
      </p:sp>
      <p:sp>
        <p:nvSpPr>
          <p:cNvPr id="3" name="Dymek mowy: prostokąt 2">
            <a:extLst>
              <a:ext uri="{FF2B5EF4-FFF2-40B4-BE49-F238E27FC236}">
                <a16:creationId xmlns:a16="http://schemas.microsoft.com/office/drawing/2014/main" xmlns="" id="{16715838-A732-41A9-BEBE-BDA7CF558C6A}"/>
              </a:ext>
            </a:extLst>
          </p:cNvPr>
          <p:cNvSpPr/>
          <p:nvPr/>
        </p:nvSpPr>
        <p:spPr>
          <a:xfrm>
            <a:off x="8254652" y="3068960"/>
            <a:ext cx="3744416" cy="2952327"/>
          </a:xfrm>
          <a:prstGeom prst="wedgeRectCallout">
            <a:avLst>
              <a:gd name="adj1" fmla="val -50173"/>
              <a:gd name="adj2" fmla="val 15953"/>
            </a:avLst>
          </a:prstGeom>
          <a:solidFill>
            <a:srgbClr val="F9CC9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Decyzje: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Otwarcie II frontu w 1944 (czyli desant w Normandii)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ZSRR przystąpi po wygraniu z Niemcami do wojny z Japonią (na tym bardzo zależało USA)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ZSRR zachowa granice z 1941 roku (czyli zatrzyma to, co zostało uzgodnione przy pakcie Ribbentrop- Mołotow.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dirty="0"/>
          </a:p>
          <a:p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21400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4132" y="908720"/>
            <a:ext cx="4156719" cy="792088"/>
          </a:xfrm>
        </p:spPr>
        <p:txBody>
          <a:bodyPr rtlCol="0">
            <a:normAutofit/>
          </a:bodyPr>
          <a:lstStyle/>
          <a:p>
            <a:pPr rtl="0"/>
            <a:r>
              <a:rPr lang="pl-PL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xmlns="" id="{5C877654-2F2B-4F99-A1F8-399260930D74}"/>
              </a:ext>
            </a:extLst>
          </p:cNvPr>
          <p:cNvSpPr txBox="1">
            <a:spLocks/>
          </p:cNvSpPr>
          <p:nvPr/>
        </p:nvSpPr>
        <p:spPr>
          <a:xfrm>
            <a:off x="1557908" y="404664"/>
            <a:ext cx="6984776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l-PL" b="1" dirty="0"/>
              <a:t>Jałta luty 1945</a:t>
            </a:r>
          </a:p>
        </p:txBody>
      </p:sp>
      <p:sp>
        <p:nvSpPr>
          <p:cNvPr id="11" name="Dymek mowy: prostokąt 10">
            <a:extLst>
              <a:ext uri="{FF2B5EF4-FFF2-40B4-BE49-F238E27FC236}">
                <a16:creationId xmlns:a16="http://schemas.microsoft.com/office/drawing/2014/main" xmlns="" id="{3942F971-9CF2-4FD9-A514-993715DA1C0E}"/>
              </a:ext>
            </a:extLst>
          </p:cNvPr>
          <p:cNvSpPr/>
          <p:nvPr/>
        </p:nvSpPr>
        <p:spPr>
          <a:xfrm>
            <a:off x="9046740" y="188640"/>
            <a:ext cx="2736304" cy="1656184"/>
          </a:xfrm>
          <a:prstGeom prst="wedgeRectCallout">
            <a:avLst>
              <a:gd name="adj1" fmla="val -130302"/>
              <a:gd name="adj2" fmla="val 98326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W II 1945 armia czerwona jest pod Berlinem. Z tego powodu Stalin ma najwięcej do powiedzenia. Roosevelt był już chory, a Churchill rządził najsłabszym państwem.</a:t>
            </a:r>
          </a:p>
          <a:p>
            <a:pPr algn="ctr"/>
            <a:endParaRPr lang="pl-PL" sz="1400" b="1" dirty="0"/>
          </a:p>
        </p:txBody>
      </p:sp>
      <p:sp>
        <p:nvSpPr>
          <p:cNvPr id="3" name="Dymek mowy: prostokąt 2">
            <a:extLst>
              <a:ext uri="{FF2B5EF4-FFF2-40B4-BE49-F238E27FC236}">
                <a16:creationId xmlns:a16="http://schemas.microsoft.com/office/drawing/2014/main" xmlns="" id="{16715838-A732-41A9-BEBE-BDA7CF558C6A}"/>
              </a:ext>
            </a:extLst>
          </p:cNvPr>
          <p:cNvSpPr/>
          <p:nvPr/>
        </p:nvSpPr>
        <p:spPr>
          <a:xfrm>
            <a:off x="6894879" y="3068960"/>
            <a:ext cx="5104189" cy="2952327"/>
          </a:xfrm>
          <a:prstGeom prst="wedgeRectCallout">
            <a:avLst>
              <a:gd name="adj1" fmla="val -50173"/>
              <a:gd name="adj2" fmla="val 15953"/>
            </a:avLst>
          </a:prstGeom>
          <a:solidFill>
            <a:srgbClr val="F9CC9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Decyzje:</a:t>
            </a:r>
          </a:p>
          <a:p>
            <a:pPr algn="ctr"/>
            <a:endParaRPr lang="pl-PL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Utworzenie Organizacji Narodów Zjednoczonych (ONZ)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Podział Niemiec na 4 strefy okupacyjne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Polska dostaje się w strefę wpływów ZSRR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ZSRR w zamian za przystąpienie do wojny przeciw Japonii otrzymuje tam nabytki terytorialne</a:t>
            </a:r>
          </a:p>
          <a:p>
            <a:endParaRPr lang="pl-PL" sz="1400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9AD7B4B-C3B7-47E5-990F-91F3C60E0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0" y="1556792"/>
            <a:ext cx="5104189" cy="428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8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4132" y="908720"/>
            <a:ext cx="4156719" cy="792088"/>
          </a:xfrm>
        </p:spPr>
        <p:txBody>
          <a:bodyPr rtlCol="0">
            <a:normAutofit/>
          </a:bodyPr>
          <a:lstStyle/>
          <a:p>
            <a:pPr rtl="0"/>
            <a:r>
              <a:rPr lang="pl-PL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xmlns="" id="{5C877654-2F2B-4F99-A1F8-399260930D74}"/>
              </a:ext>
            </a:extLst>
          </p:cNvPr>
          <p:cNvSpPr txBox="1">
            <a:spLocks/>
          </p:cNvSpPr>
          <p:nvPr/>
        </p:nvSpPr>
        <p:spPr>
          <a:xfrm>
            <a:off x="1557908" y="404664"/>
            <a:ext cx="6984776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l-PL" b="1" dirty="0"/>
              <a:t>Poczdam lipiec- sierpień 1945</a:t>
            </a:r>
          </a:p>
        </p:txBody>
      </p:sp>
      <p:sp>
        <p:nvSpPr>
          <p:cNvPr id="11" name="Dymek mowy: prostokąt 10">
            <a:extLst>
              <a:ext uri="{FF2B5EF4-FFF2-40B4-BE49-F238E27FC236}">
                <a16:creationId xmlns:a16="http://schemas.microsoft.com/office/drawing/2014/main" xmlns="" id="{3942F971-9CF2-4FD9-A514-993715DA1C0E}"/>
              </a:ext>
            </a:extLst>
          </p:cNvPr>
          <p:cNvSpPr/>
          <p:nvPr/>
        </p:nvSpPr>
        <p:spPr>
          <a:xfrm>
            <a:off x="9046740" y="1124744"/>
            <a:ext cx="2736304" cy="576064"/>
          </a:xfrm>
          <a:prstGeom prst="wedgeRectCallout">
            <a:avLst>
              <a:gd name="adj1" fmla="val -159048"/>
              <a:gd name="adj2" fmla="val 172163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Poczdam leży w Niemczech niedaleko Berlina</a:t>
            </a:r>
          </a:p>
          <a:p>
            <a:pPr algn="ctr"/>
            <a:endParaRPr lang="pl-PL" sz="1400" b="1" dirty="0"/>
          </a:p>
        </p:txBody>
      </p:sp>
      <p:sp>
        <p:nvSpPr>
          <p:cNvPr id="3" name="Dymek mowy: prostokąt 2">
            <a:extLst>
              <a:ext uri="{FF2B5EF4-FFF2-40B4-BE49-F238E27FC236}">
                <a16:creationId xmlns:a16="http://schemas.microsoft.com/office/drawing/2014/main" xmlns="" id="{16715838-A732-41A9-BEBE-BDA7CF558C6A}"/>
              </a:ext>
            </a:extLst>
          </p:cNvPr>
          <p:cNvSpPr/>
          <p:nvPr/>
        </p:nvSpPr>
        <p:spPr>
          <a:xfrm>
            <a:off x="6894879" y="3068961"/>
            <a:ext cx="5104189" cy="1800200"/>
          </a:xfrm>
          <a:prstGeom prst="wedgeRectCallout">
            <a:avLst>
              <a:gd name="adj1" fmla="val -50173"/>
              <a:gd name="adj2" fmla="val 15953"/>
            </a:avLst>
          </a:prstGeom>
          <a:solidFill>
            <a:srgbClr val="F9CC9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Decyzje:</a:t>
            </a:r>
          </a:p>
          <a:p>
            <a:pPr algn="ctr"/>
            <a:endParaRPr lang="pl-PL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Przesunięcie granic Polski na zachód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Wysiedlenie Niemców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Odszkodowania Niemiec dla ZSRR (i Polski)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dirty="0"/>
          </a:p>
          <a:p>
            <a:endParaRPr lang="pl-PL" sz="1400" b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31314BC-8858-47A0-9839-AAEFE3AAE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6" y="1289052"/>
            <a:ext cx="4974033" cy="4048160"/>
          </a:xfrm>
          <a:prstGeom prst="rect">
            <a:avLst/>
          </a:prstGeom>
        </p:spPr>
      </p:pic>
      <p:sp>
        <p:nvSpPr>
          <p:cNvPr id="8" name="Dymek mowy: prostokąt 7">
            <a:extLst>
              <a:ext uri="{FF2B5EF4-FFF2-40B4-BE49-F238E27FC236}">
                <a16:creationId xmlns:a16="http://schemas.microsoft.com/office/drawing/2014/main" xmlns="" id="{F8654BEC-1BA2-4DCA-89B7-4D586EB68A10}"/>
              </a:ext>
            </a:extLst>
          </p:cNvPr>
          <p:cNvSpPr/>
          <p:nvPr/>
        </p:nvSpPr>
        <p:spPr>
          <a:xfrm>
            <a:off x="1867836" y="6201308"/>
            <a:ext cx="4226576" cy="396044"/>
          </a:xfrm>
          <a:prstGeom prst="wedgeRectCallout">
            <a:avLst>
              <a:gd name="adj1" fmla="val -16024"/>
              <a:gd name="adj2" fmla="val -593441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/>
              <a:t>Nowy prezydent USA Harry Truman</a:t>
            </a:r>
          </a:p>
        </p:txBody>
      </p:sp>
    </p:spTree>
    <p:extLst>
      <p:ext uri="{BB962C8B-B14F-4D97-AF65-F5344CB8AC3E}">
        <p14:creationId xmlns:p14="http://schemas.microsoft.com/office/powerpoint/2010/main" val="273377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acja Świat 16:9">
  <a:themeElements>
    <a:clrScheme name="Zielonożółty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824_TF02804891" id="{B2D6E289-8795-4B27-95B5-76CD73673DDC}" vid="{1304A7A3-77EF-4781-867C-2700935B9F0E}"/>
    </a:ext>
  </a:extLst>
</a:theme>
</file>

<file path=ppt/theme/theme2.xml><?xml version="1.0" encoding="utf-8"?>
<a:theme xmlns:a="http://schemas.openxmlformats.org/drawingml/2006/main" name="Motyw pakietu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551</Words>
  <Application>Microsoft Office PowerPoint</Application>
  <PresentationFormat>Niestandardowy</PresentationFormat>
  <Paragraphs>94</Paragraphs>
  <Slides>12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Prezentacja Świat 16:9</vt:lpstr>
      <vt:lpstr>Decyzje wielkich mocarstw podczas II wojny światowej</vt:lpstr>
      <vt:lpstr>Cele lekcji </vt:lpstr>
      <vt:lpstr>Mocarstwo </vt:lpstr>
      <vt:lpstr> </vt:lpstr>
      <vt:lpstr> </vt:lpstr>
      <vt:lpstr> </vt:lpstr>
      <vt:lpstr> </vt:lpstr>
      <vt:lpstr> </vt:lpstr>
      <vt:lpstr> </vt:lpstr>
      <vt:lpstr> </vt:lpstr>
      <vt:lpstr> </vt:lpstr>
      <vt:lpstr>Krótki kahoot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Paweł Więcek</dc:creator>
  <cp:lastModifiedBy>Gość</cp:lastModifiedBy>
  <cp:revision>15</cp:revision>
  <dcterms:created xsi:type="dcterms:W3CDTF">2020-10-25T11:59:54Z</dcterms:created>
  <dcterms:modified xsi:type="dcterms:W3CDTF">2020-10-26T07:56:10Z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