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9" r:id="rId7"/>
    <p:sldId id="274" r:id="rId8"/>
    <p:sldId id="270" r:id="rId9"/>
    <p:sldId id="271" r:id="rId10"/>
    <p:sldId id="275" r:id="rId11"/>
    <p:sldId id="272" r:id="rId12"/>
    <p:sldId id="273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14B867F-FB98-4A8E-93D9-C97DD3EA5913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F22FD25-D39E-4BFA-A9B2-7AB65F63731C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vnmeteo.tvn24.pl/smo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pl-PL" sz="4400" b="1" dirty="0"/>
              <a:t>Zanieczyszczenie środowiska przyrodniczego  polski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27039"/>
            <a:ext cx="309830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2DB1D2A-69E9-48A9-B15C-DF2666A767EE}"/>
              </a:ext>
            </a:extLst>
          </p:cNvPr>
          <p:cNvSpPr/>
          <p:nvPr/>
        </p:nvSpPr>
        <p:spPr>
          <a:xfrm>
            <a:off x="6804248" y="5645939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A.Zając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706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015630" cy="58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7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60284" cy="46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9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8426896" cy="4114800"/>
          </a:xfrm>
        </p:spPr>
        <p:txBody>
          <a:bodyPr>
            <a:normAutofit/>
          </a:bodyPr>
          <a:lstStyle/>
          <a:p>
            <a:r>
              <a:rPr lang="pl-PL" sz="3200" dirty="0"/>
              <a:t>Czy ilość zanieczyszczeń przemysłowych zmniejsza się czy zwiększa?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6137885" cy="40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3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2. Zanieczyszczenia komunalne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Śmieci</a:t>
            </a:r>
          </a:p>
          <a:p>
            <a:r>
              <a:rPr lang="pl-PL" sz="3200" dirty="0"/>
              <a:t>Ścieki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499255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6436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3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wysypiska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4464496" cy="3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6594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6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Oczyszczalnie ścieków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11193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34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3.Zanieczyszczenia pochodzenia rolniczego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880320" cy="191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8659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782"/>
            <a:ext cx="3841778" cy="19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47022"/>
            <a:ext cx="3090664" cy="22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2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1743075"/>
            <a:ext cx="55340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4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4. Zanieczyszczenia wytwarzane przez środki transportu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43" y="3492755"/>
            <a:ext cx="3902546" cy="29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337048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934812" cy="440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17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zanieczyszczeń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7200" dirty="0"/>
              <a:t>Wasza kolej </a:t>
            </a:r>
            <a:r>
              <a:rPr lang="pl-PL" sz="7200" dirty="0">
                <a:sym typeface="Wingdings" panose="05000000000000000000" pitchFamily="2" charset="2"/>
              </a:rPr>
              <a:t>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123694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Zanieczyszczenie środowiska przyrodniczego = człowiek</a:t>
            </a:r>
          </a:p>
          <a:p>
            <a:pPr marL="0" indent="0" algn="ctr">
              <a:buNone/>
            </a:pPr>
            <a:r>
              <a:rPr lang="pl-PL" sz="4400" b="1" dirty="0"/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63" y="306896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60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+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Zdegradowana przyroda</a:t>
            </a:r>
          </a:p>
          <a:p>
            <a:r>
              <a:rPr lang="pl-PL" sz="2000" dirty="0"/>
              <a:t>Brzydkie otoczenie</a:t>
            </a:r>
          </a:p>
          <a:p>
            <a:r>
              <a:rPr lang="pl-PL" sz="2000" dirty="0"/>
              <a:t>Wpływ na zdrowie człowieka</a:t>
            </a:r>
          </a:p>
          <a:p>
            <a:r>
              <a:rPr lang="pl-PL" sz="2000" dirty="0"/>
              <a:t>Smog</a:t>
            </a:r>
          </a:p>
          <a:p>
            <a:r>
              <a:rPr lang="pl-PL" sz="2000" dirty="0"/>
              <a:t>Kwaśne deszcze</a:t>
            </a:r>
          </a:p>
          <a:p>
            <a:r>
              <a:rPr lang="pl-PL" sz="2000" dirty="0"/>
              <a:t>Brzydki zapach</a:t>
            </a:r>
          </a:p>
          <a:p>
            <a:r>
              <a:rPr lang="pl-PL" sz="2000" dirty="0"/>
              <a:t>Eutrofizacja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3076" name="Picture 4" descr="Znalezione obrazy dla zapytania smutna mi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35125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8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Przemysłowe</a:t>
            </a:r>
          </a:p>
          <a:p>
            <a:r>
              <a:rPr lang="pl-PL" sz="2400" dirty="0"/>
              <a:t>Komunalne</a:t>
            </a:r>
          </a:p>
          <a:p>
            <a:r>
              <a:rPr lang="pl-PL" sz="2400" dirty="0"/>
              <a:t>Pochodzenia rolniczego</a:t>
            </a:r>
          </a:p>
          <a:p>
            <a:r>
              <a:rPr lang="pl-PL" sz="2400" dirty="0"/>
              <a:t>Wytwarzane przez środki transportu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zanieczyszczenia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283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0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1. </a:t>
            </a:r>
            <a:r>
              <a:rPr lang="pl-PL"/>
              <a:t>Zanieczyszczenia  </a:t>
            </a:r>
            <a:r>
              <a:rPr lang="pl-PL" dirty="0"/>
              <a:t>przemysłowe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Największy udział !!!</a:t>
            </a:r>
          </a:p>
          <a:p>
            <a:r>
              <a:rPr lang="pl-PL" sz="2400" dirty="0"/>
              <a:t>Górnictwo, hutnictwo, </a:t>
            </a:r>
          </a:p>
          <a:p>
            <a:pPr marL="0" indent="0">
              <a:buNone/>
            </a:pPr>
            <a:r>
              <a:rPr lang="pl-PL" sz="2400" dirty="0"/>
              <a:t>przemysł chemiczny i energetyczny</a:t>
            </a:r>
          </a:p>
          <a:p>
            <a:r>
              <a:rPr lang="pl-PL" sz="2400" dirty="0"/>
              <a:t>Pyły, gazy</a:t>
            </a:r>
          </a:p>
          <a:p>
            <a:r>
              <a:rPr lang="pl-PL" sz="2400" dirty="0"/>
              <a:t>Ścieki przemysłowe</a:t>
            </a:r>
          </a:p>
          <a:p>
            <a:r>
              <a:rPr lang="pl-PL" sz="2400" dirty="0"/>
              <a:t>Odpady poprodukcyjne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56" y="1412776"/>
            <a:ext cx="40376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27" y="4725144"/>
            <a:ext cx="3606677" cy="201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96" y="46634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35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Kwaśne deszcze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85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456384" cy="252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62" y="476672"/>
            <a:ext cx="4974438" cy="39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06478"/>
            <a:ext cx="3096344" cy="22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8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160987" cy="500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5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dirty="0"/>
              <a:t>pył zawieszony (PM10 i PM 2,5) </a:t>
            </a:r>
          </a:p>
          <a:p>
            <a:r>
              <a:rPr lang="pl-PL" sz="2400" dirty="0"/>
              <a:t>lotne zanieczyszczenia organiczne (WWA), np. benzen (C6H6) czy </a:t>
            </a:r>
            <a:r>
              <a:rPr lang="pl-PL" sz="2400" dirty="0" err="1"/>
              <a:t>benzo</a:t>
            </a:r>
            <a:r>
              <a:rPr lang="pl-PL" sz="2400" dirty="0"/>
              <a:t>(a) </a:t>
            </a:r>
            <a:r>
              <a:rPr lang="pl-PL" sz="2400" dirty="0" err="1"/>
              <a:t>piren</a:t>
            </a:r>
            <a:r>
              <a:rPr lang="pl-PL" sz="2400" dirty="0"/>
              <a:t> (C20H12)</a:t>
            </a:r>
          </a:p>
          <a:p>
            <a:r>
              <a:rPr lang="pl-PL" sz="2400" dirty="0"/>
              <a:t> ozon (O3) </a:t>
            </a:r>
          </a:p>
          <a:p>
            <a:r>
              <a:rPr lang="pl-PL" sz="2400" dirty="0"/>
              <a:t>dwutlenek siarki (SO2) </a:t>
            </a:r>
          </a:p>
          <a:p>
            <a:r>
              <a:rPr lang="pl-PL" sz="2400" dirty="0"/>
              <a:t>tlenki azotu (</a:t>
            </a:r>
            <a:r>
              <a:rPr lang="pl-PL" sz="2400" dirty="0" err="1"/>
              <a:t>NOx</a:t>
            </a:r>
            <a:r>
              <a:rPr lang="pl-PL" sz="2400" dirty="0"/>
              <a:t>)</a:t>
            </a:r>
          </a:p>
          <a:p>
            <a:r>
              <a:rPr lang="pl-PL" sz="2400" dirty="0"/>
              <a:t>tlenek węgla (CO)</a:t>
            </a:r>
          </a:p>
          <a:p>
            <a:r>
              <a:rPr lang="pl-PL" sz="2400" dirty="0"/>
              <a:t>ołów (Pb)</a:t>
            </a:r>
          </a:p>
          <a:p>
            <a:pPr marL="0" indent="0">
              <a:buNone/>
            </a:pPr>
            <a:endParaRPr lang="pl-PL" sz="24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smog</a:t>
            </a:r>
          </a:p>
        </p:txBody>
      </p:sp>
      <p:sp>
        <p:nvSpPr>
          <p:cNvPr id="6" name="Prostokąt 5"/>
          <p:cNvSpPr/>
          <p:nvPr/>
        </p:nvSpPr>
        <p:spPr>
          <a:xfrm>
            <a:off x="827584" y="6093296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2"/>
              </a:rPr>
              <a:t>https://tvnmeteo.tvn24.pl/smog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07216"/>
            <a:ext cx="3733800" cy="301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79512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zjawisko atmosferyczne powstałe w wyniku wymieszania się powietrza z dymem i spalinami.</a:t>
            </a:r>
          </a:p>
        </p:txBody>
      </p:sp>
    </p:spTree>
    <p:extLst>
      <p:ext uri="{BB962C8B-B14F-4D97-AF65-F5344CB8AC3E}">
        <p14:creationId xmlns:p14="http://schemas.microsoft.com/office/powerpoint/2010/main" val="86593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8655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36413"/>
      </p:ext>
    </p:extLst>
  </p:cSld>
  <p:clrMapOvr>
    <a:masterClrMapping/>
  </p:clrMapOvr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124</TotalTime>
  <Words>174</Words>
  <Application>Microsoft Office PowerPoint</Application>
  <PresentationFormat>Pokaz na ekranie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Wingdings</vt:lpstr>
      <vt:lpstr>Horyzont</vt:lpstr>
      <vt:lpstr>Zanieczyszczenie środowiska przyrodniczego  polski</vt:lpstr>
      <vt:lpstr>Prezentacja programu PowerPoint</vt:lpstr>
      <vt:lpstr>zanieczyszczenia</vt:lpstr>
      <vt:lpstr>1. Zanieczyszczenia  przemysłowe</vt:lpstr>
      <vt:lpstr>Kwaśne deszcze</vt:lpstr>
      <vt:lpstr>Prezentacja programu PowerPoint</vt:lpstr>
      <vt:lpstr>Prezentacja programu PowerPoint</vt:lpstr>
      <vt:lpstr>smog</vt:lpstr>
      <vt:lpstr>Prezentacja programu PowerPoint</vt:lpstr>
      <vt:lpstr>Prezentacja programu PowerPoint</vt:lpstr>
      <vt:lpstr>Prezentacja programu PowerPoint</vt:lpstr>
      <vt:lpstr>Prezentacja programu PowerPoint</vt:lpstr>
      <vt:lpstr>2. Zanieczyszczenia komunalne</vt:lpstr>
      <vt:lpstr>wysypiska</vt:lpstr>
      <vt:lpstr>Oczyszczalnie ścieków</vt:lpstr>
      <vt:lpstr>3.Zanieczyszczenia pochodzenia rolniczego</vt:lpstr>
      <vt:lpstr>Prezentacja programu PowerPoint</vt:lpstr>
      <vt:lpstr>4. Zanieczyszczenia wytwarzane przez środki transportu</vt:lpstr>
      <vt:lpstr>Skutki zanieczyszczeń środowiska</vt:lpstr>
      <vt:lpstr>+ </vt:lpstr>
    </vt:vector>
  </TitlesOfParts>
  <Company>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Zanieczyszczenie środowiska przyrodniczego  polski</dc:title>
  <dc:creator>Rycho Rych</dc:creator>
  <cp:lastModifiedBy>Samsung</cp:lastModifiedBy>
  <cp:revision>18</cp:revision>
  <dcterms:created xsi:type="dcterms:W3CDTF">2018-04-05T14:37:23Z</dcterms:created>
  <dcterms:modified xsi:type="dcterms:W3CDTF">2020-03-25T18:47:50Z</dcterms:modified>
</cp:coreProperties>
</file>