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1F1089-1F7C-4B02-9465-7E3CD9545B86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AD1021-BEEC-4910-B298-D35D5B5F8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Zmiany w polskim przemyśle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Wybrane przyczyny i skutki restrukturyzacji przemysłu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721614"/>
            <a:ext cx="8432031" cy="350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272" y="3862759"/>
            <a:ext cx="6552728" cy="299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Zmiany w strukturze produkcji przemysłowej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>
            <a:normAutofit/>
          </a:bodyPr>
          <a:lstStyle/>
          <a:p>
            <a:r>
              <a:rPr lang="pl-PL" dirty="0" smtClean="0"/>
              <a:t>Wzrost wydajności pracy</a:t>
            </a:r>
          </a:p>
          <a:p>
            <a:r>
              <a:rPr lang="pl-PL" dirty="0" smtClean="0"/>
              <a:t>Podniesienie jakości wyrobów przemysłowych</a:t>
            </a:r>
          </a:p>
          <a:p>
            <a:r>
              <a:rPr lang="pl-PL" dirty="0" smtClean="0"/>
              <a:t>Zdobywanie rynków zagranicznych</a:t>
            </a:r>
          </a:p>
          <a:p>
            <a:r>
              <a:rPr lang="pl-PL" dirty="0" smtClean="0"/>
              <a:t>Wzrost znaczenia nowoczesnych działów przemysłu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Sprzęt AGD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4402832" cy="462560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Polska jako lider produkcji w Europie</a:t>
            </a:r>
          </a:p>
          <a:p>
            <a:r>
              <a:rPr lang="pl-PL" dirty="0" smtClean="0"/>
              <a:t>Nasz kraj jest atrakcyjny dla koncernów zagranicznych (m.in. niskie koszty i duża wydajność pracy</a:t>
            </a:r>
          </a:p>
          <a:p>
            <a:r>
              <a:rPr lang="pl-PL" dirty="0" smtClean="0"/>
              <a:t>Największe zakłady </a:t>
            </a:r>
            <a:r>
              <a:rPr lang="pl-PL" dirty="0" smtClean="0"/>
              <a:t>m.in. w </a:t>
            </a:r>
            <a:r>
              <a:rPr lang="pl-PL" dirty="0" smtClean="0"/>
              <a:t>Łodzi, Wrocławiu</a:t>
            </a:r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449" y="1844824"/>
            <a:ext cx="4565551" cy="389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Autobusy, trolejbusy i tramwaje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3394720" cy="4625609"/>
          </a:xfrm>
        </p:spPr>
        <p:txBody>
          <a:bodyPr/>
          <a:lstStyle/>
          <a:p>
            <a:r>
              <a:rPr lang="pl-PL" dirty="0" smtClean="0"/>
              <a:t>Polskie autobusy Solaris (</a:t>
            </a:r>
            <a:r>
              <a:rPr lang="pl-PL" dirty="0" err="1" smtClean="0"/>
              <a:t>produkacja</a:t>
            </a:r>
            <a:r>
              <a:rPr lang="pl-PL" dirty="0" smtClean="0"/>
              <a:t> Bolechów koło Poznania) i tramwaje PESA (Bydgoszcz)podbijają Europę i cały świat</a:t>
            </a:r>
          </a:p>
          <a:p>
            <a:endParaRPr lang="pl-PL" dirty="0"/>
          </a:p>
        </p:txBody>
      </p:sp>
      <p:pic>
        <p:nvPicPr>
          <p:cNvPr id="24578" name="Picture 2" descr="Znalezione obrazy dla zapytania: polskie autobusy sol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114743" cy="2304256"/>
          </a:xfrm>
          <a:prstGeom prst="rect">
            <a:avLst/>
          </a:prstGeom>
          <a:noFill/>
        </p:spPr>
      </p:pic>
      <p:pic>
        <p:nvPicPr>
          <p:cNvPr id="24580" name="Picture 4" descr="Znalezione obrazy dla zapytania: tramwaje polsk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3600400" cy="239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Silniki samochodowe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Polska jest europejskim zagłębiem produkcji silników dla samochodów wielu marek</a:t>
            </a:r>
            <a:endParaRPr lang="pl-PL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4023929" cy="28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085860" cy="27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Znalezione obrazy dla zapytania: produkcja telewizorów w Pols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48880"/>
            <a:ext cx="4857750" cy="421005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Produkcja komputerów, telewizorów, urządzeń optycznych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LG – Mława, Wrocław</a:t>
            </a:r>
          </a:p>
          <a:p>
            <a:r>
              <a:rPr lang="pl-PL" dirty="0" smtClean="0"/>
              <a:t>Sharp – okolice Torunia</a:t>
            </a:r>
          </a:p>
          <a:p>
            <a:r>
              <a:rPr lang="pl-PL" dirty="0" smtClean="0"/>
              <a:t>Philips – Gorzów</a:t>
            </a:r>
          </a:p>
          <a:p>
            <a:endParaRPr lang="pl-PL" dirty="0"/>
          </a:p>
        </p:txBody>
      </p:sp>
      <p:pic>
        <p:nvPicPr>
          <p:cNvPr id="39940" name="Picture 4" descr="Znalezione obrazy dla zapytania: produkcja telewizorów w Pols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356161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Definicja przemysłu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Sektor gospodarki, w którym wydobywanie </a:t>
            </a:r>
            <a:r>
              <a:rPr lang="pl-PL" b="1" dirty="0" smtClean="0"/>
              <a:t>zasobów przyrody</a:t>
            </a:r>
            <a:r>
              <a:rPr lang="pl-PL" dirty="0" smtClean="0"/>
              <a:t> i </a:t>
            </a:r>
            <a:r>
              <a:rPr lang="pl-PL" b="1" dirty="0" smtClean="0"/>
              <a:t>dostosowanie ich do potrzeb </a:t>
            </a:r>
            <a:r>
              <a:rPr lang="pl-PL" dirty="0" smtClean="0"/>
              <a:t>ludzi odbywa się na dużą skalę, na zasadzie podziału pracy i za pomocą maszyn</a:t>
            </a:r>
          </a:p>
          <a:p>
            <a:r>
              <a:rPr lang="pl-PL" sz="2000" dirty="0" smtClean="0"/>
              <a:t>Z polskiego na nasze </a:t>
            </a:r>
            <a:r>
              <a:rPr lang="pl-PL" sz="2000" dirty="0" smtClean="0">
                <a:sym typeface="Wingdings" pitchFamily="2" charset="2"/>
              </a:rPr>
              <a:t>:</a:t>
            </a:r>
            <a:r>
              <a:rPr lang="pl-PL" sz="2000" dirty="0" smtClean="0"/>
              <a:t> zasoby przyrody są przekształcane dla potrzeb człowieka w fabrykach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8658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Górnictwo i wydobywanie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Znalezione obrazy dla zapytania: górnictwo weg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918081" cy="2664296"/>
          </a:xfrm>
          <a:prstGeom prst="rect">
            <a:avLst/>
          </a:prstGeom>
          <a:noFill/>
        </p:spPr>
      </p:pic>
      <p:pic>
        <p:nvPicPr>
          <p:cNvPr id="2052" name="Picture 4" descr="Znalezione obrazy dla zapytania: rudy met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456384" cy="2592288"/>
          </a:xfrm>
          <a:prstGeom prst="rect">
            <a:avLst/>
          </a:prstGeom>
          <a:noFill/>
        </p:spPr>
      </p:pic>
      <p:pic>
        <p:nvPicPr>
          <p:cNvPr id="2054" name="Picture 6" descr="Znalezione obrazy dla zapytania: kopalnia so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3240360" cy="2295441"/>
          </a:xfrm>
          <a:prstGeom prst="rect">
            <a:avLst/>
          </a:prstGeom>
          <a:noFill/>
        </p:spPr>
      </p:pic>
      <p:pic>
        <p:nvPicPr>
          <p:cNvPr id="2056" name="Picture 8" descr="Znalezione obrazy dla zapytania: ropa nafto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49080"/>
            <a:ext cx="410169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Przetwórstwo przemysłowe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Znalezione obrazy dla zapytania: artykuły spożywc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739555" cy="2736304"/>
          </a:xfrm>
          <a:prstGeom prst="rect">
            <a:avLst/>
          </a:prstGeom>
          <a:noFill/>
        </p:spPr>
      </p:pic>
      <p:pic>
        <p:nvPicPr>
          <p:cNvPr id="17412" name="Picture 4" descr="https://tkaninydarpol.pl/public/assets/sklep13%20www.tkaninydarpol.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1728192" cy="2143738"/>
          </a:xfrm>
          <a:prstGeom prst="rect">
            <a:avLst/>
          </a:prstGeom>
          <a:noFill/>
        </p:spPr>
      </p:pic>
      <p:pic>
        <p:nvPicPr>
          <p:cNvPr id="17414" name="Picture 6" descr="Znalezione obrazy dla zapytania: wyroby hemicz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581128"/>
            <a:ext cx="2219325" cy="2066925"/>
          </a:xfrm>
          <a:prstGeom prst="rect">
            <a:avLst/>
          </a:prstGeom>
          <a:noFill/>
        </p:spPr>
      </p:pic>
      <p:pic>
        <p:nvPicPr>
          <p:cNvPr id="17416" name="Picture 8" descr="Znalezione obrazy dla zapytania: am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700808"/>
            <a:ext cx="1890248" cy="2664296"/>
          </a:xfrm>
          <a:prstGeom prst="rect">
            <a:avLst/>
          </a:prstGeom>
          <a:noFill/>
        </p:spPr>
      </p:pic>
      <p:pic>
        <p:nvPicPr>
          <p:cNvPr id="17418" name="Picture 10" descr="Znalezione obrazy dla zapytania: maszyny budowlane polsk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581128"/>
            <a:ext cx="3600400" cy="2000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Zaopatrywanie w energię/ciepłą wodę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8434" name="Picture 2" descr="Znalezione obrazy dla zapytania: elektrow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94317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Dostawa wody, gospodarowanie ściekami, </a:t>
            </a:r>
            <a:r>
              <a:rPr lang="pl-PL" dirty="0" err="1" smtClean="0"/>
              <a:t>zarządznie</a:t>
            </a:r>
            <a:r>
              <a:rPr lang="pl-PL" dirty="0" smtClean="0"/>
              <a:t> odpadami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2" name="Picture 2" descr="Znalezione obrazy dla zapytania: oczyszczalnia czaj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6096000" cy="2533651"/>
          </a:xfrm>
          <a:prstGeom prst="rect">
            <a:avLst/>
          </a:prstGeom>
          <a:noFill/>
        </p:spPr>
      </p:pic>
      <p:pic>
        <p:nvPicPr>
          <p:cNvPr id="20484" name="Picture 4" descr="Znalezione obrazy dla zapytania: sortownia odpadó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3585593" cy="239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przemysłu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Lata 50te-80te XX wieku rozwój przemysłu ciężkiego (górnictwo, hutnictwo, energetyka)</a:t>
            </a:r>
          </a:p>
          <a:p>
            <a:r>
              <a:rPr lang="pl-PL" dirty="0" smtClean="0"/>
              <a:t>Zakłady przemysłowe były </a:t>
            </a:r>
            <a:r>
              <a:rPr lang="pl-PL" b="1" dirty="0" smtClean="0"/>
              <a:t>własnością państwa</a:t>
            </a:r>
          </a:p>
          <a:p>
            <a:r>
              <a:rPr lang="pl-PL" b="1" dirty="0" smtClean="0"/>
              <a:t>Brak nowoczesnych technologii</a:t>
            </a:r>
          </a:p>
          <a:p>
            <a:r>
              <a:rPr lang="pl-PL" b="1" dirty="0" smtClean="0"/>
              <a:t>Produkcja na własny rynek, ograniczony eksport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Restrukturyzacja (zmiana struktury) przemysłu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Zainicjowana </a:t>
            </a:r>
            <a:r>
              <a:rPr lang="pl-PL" b="1" dirty="0" smtClean="0"/>
              <a:t>przemianami politycznymi</a:t>
            </a:r>
            <a:br>
              <a:rPr lang="pl-PL" b="1" dirty="0" smtClean="0"/>
            </a:br>
            <a:r>
              <a:rPr lang="pl-PL" b="1" dirty="0" smtClean="0"/>
              <a:t>i gospodarczymi po roku 1989</a:t>
            </a:r>
          </a:p>
          <a:p>
            <a:r>
              <a:rPr lang="pl-PL" dirty="0" smtClean="0"/>
              <a:t>Zmiany w </a:t>
            </a:r>
            <a:r>
              <a:rPr lang="pl-PL" b="1" dirty="0" smtClean="0"/>
              <a:t>sposobie organizacji pracy</a:t>
            </a:r>
            <a:r>
              <a:rPr lang="pl-PL" dirty="0" smtClean="0"/>
              <a:t> oraz w </a:t>
            </a:r>
            <a:r>
              <a:rPr lang="pl-PL" b="1" dirty="0" smtClean="0"/>
              <a:t>strukturze produkcji przemysłowej</a:t>
            </a:r>
          </a:p>
          <a:p>
            <a:r>
              <a:rPr lang="pl-PL" b="1" dirty="0" smtClean="0"/>
              <a:t>PRYWATYZACJA państwowych </a:t>
            </a:r>
            <a:r>
              <a:rPr lang="pl-PL" dirty="0" smtClean="0"/>
              <a:t>zakładów przemysłowych (sprzedanie inwestorom krajowym i zagranicznym)</a:t>
            </a:r>
          </a:p>
          <a:p>
            <a:r>
              <a:rPr lang="pl-PL" dirty="0" smtClean="0"/>
              <a:t>Zmniejszenie roli przemysłu ciężkiego na korzyść produktów </a:t>
            </a:r>
            <a:r>
              <a:rPr lang="pl-PL" dirty="0" err="1" smtClean="0"/>
              <a:t>wysokoprzetworzonych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(np. urządzenia </a:t>
            </a:r>
            <a:r>
              <a:rPr lang="pl-PL" dirty="0" smtClean="0"/>
              <a:t>RTV i AGD)</a:t>
            </a:r>
          </a:p>
          <a:p>
            <a:r>
              <a:rPr lang="pl-PL" dirty="0" smtClean="0"/>
              <a:t>Kolejne zmiany po wstąpieniu do Unii Europejskiej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311</TotalTime>
  <Words>183</Words>
  <Application>Microsoft Office PowerPoint</Application>
  <PresentationFormat>Pokaz na ekranie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Moduł</vt:lpstr>
      <vt:lpstr>Zmiany w polskim przemyśle</vt:lpstr>
      <vt:lpstr>Definicja przemysłu</vt:lpstr>
      <vt:lpstr>Slajd 3</vt:lpstr>
      <vt:lpstr>Górnictwo i wydobywanie</vt:lpstr>
      <vt:lpstr>Przetwórstwo przemysłowe</vt:lpstr>
      <vt:lpstr>Zaopatrywanie w energię/ciepłą wodę</vt:lpstr>
      <vt:lpstr>Dostawa wody, gospodarowanie ściekami, zarządznie odpadami</vt:lpstr>
      <vt:lpstr>Rozwój przemysłu w Polsce</vt:lpstr>
      <vt:lpstr>Restrukturyzacja (zmiana struktury) przemysłu</vt:lpstr>
      <vt:lpstr>Wybrane przyczyny i skutki restrukturyzacji przemysłu</vt:lpstr>
      <vt:lpstr>Zmiany w strukturze produkcji przemysłowej</vt:lpstr>
      <vt:lpstr>Sprzęt AGD</vt:lpstr>
      <vt:lpstr>Autobusy, trolejbusy i tramwaje</vt:lpstr>
      <vt:lpstr>Silniki samochodowe</vt:lpstr>
      <vt:lpstr>Produkcja komputerów, telewizorów, urządzeń optycznych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w polskim przemyśle</dc:title>
  <dc:creator>Anna Puścian</dc:creator>
  <cp:lastModifiedBy>Anna Puścian</cp:lastModifiedBy>
  <cp:revision>2</cp:revision>
  <dcterms:created xsi:type="dcterms:W3CDTF">2020-03-13T13:45:34Z</dcterms:created>
  <dcterms:modified xsi:type="dcterms:W3CDTF">2020-03-13T22:21:00Z</dcterms:modified>
</cp:coreProperties>
</file>