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B67C-F863-492D-95FA-DF98E111BE94}" type="datetimeFigureOut">
              <a:rPr lang="pl-PL" smtClean="0"/>
              <a:t>17.02.2020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479D0-252A-4402-9638-82AD8DC8A0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5470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2BCD18-EACE-481F-9044-84D94A235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058E757-ECA6-4690-AA4B-3E0A036ED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F9BFC24-8CD0-4BA7-AD32-AD40CCF6A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D9117-74BB-4E53-AE98-31F8AD3A135E}" type="datetime1">
              <a:rPr lang="pl-PL" smtClean="0"/>
              <a:t>17.02.2020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AC4EF8-35D7-406A-BE28-0C7B5E1F2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79C52F-D64E-4E7E-9B15-82ADBC2E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8FF8-EE60-44C3-A4B8-B44BF9009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718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AEC7F2-DC89-4041-ACF3-C1F611704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CD9C556-B28E-45AE-8BA1-00C1C8032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C785EB-22FA-47F2-866D-11AF8307E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1745-7954-414A-AA12-9D60C3148942}" type="datetime1">
              <a:rPr lang="pl-PL" smtClean="0"/>
              <a:t>17.02.2020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47138B1-EDA6-4BA8-ACB5-9511291B1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479B17E-2B96-407E-BF56-AC435D8A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8FF8-EE60-44C3-A4B8-B44BF9009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3312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3139E48-714E-4CE5-B12B-3F7596B6D1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243352F-F02A-4E6C-A1C3-9F4A4C3E0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00A399D-5A80-42E2-B2A6-2C226C555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C7545-05F9-408B-96F5-6E972C43D921}" type="datetime1">
              <a:rPr lang="pl-PL" smtClean="0"/>
              <a:t>17.02.2020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CEE6FEE-AA8F-4585-8C48-D00ACDC11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5E395FC-A55D-414F-9B2E-804E34217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8FF8-EE60-44C3-A4B8-B44BF9009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617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57E953-AE5F-44BA-B82A-E1725A666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1622AB-F2ED-4425-8EC5-EAC7995F2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9B55ED3-56CB-42ED-B00A-F79F735F5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B7D99-E812-4A2A-8CCB-5F2F03BB3F99}" type="datetime1">
              <a:rPr lang="pl-PL" smtClean="0"/>
              <a:t>17.02.2020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5DCF4E4-7DF0-43CB-AE04-429EEAA8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F77A516-2800-4433-928D-C5F99A70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8FF8-EE60-44C3-A4B8-B44BF9009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5690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950843-6A38-44F6-B91F-483FE5A6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1C4F666-1609-4403-920D-37298646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5FF78DD-94D5-4859-B690-60C756BB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C6986-6678-440F-8B1A-FF969139DEB4}" type="datetime1">
              <a:rPr lang="pl-PL" smtClean="0"/>
              <a:t>17.02.2020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3E5FF49-059C-40DA-988F-BEAD1CC2D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CA4401-408F-449F-A588-D616E62C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8FF8-EE60-44C3-A4B8-B44BF9009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288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7916D2-B0B4-4BC9-B758-2AC3C47D0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D2F9EF-52D5-4B37-B9ED-33FB375023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4CD2BC2-6DBE-4330-89D1-B96121244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F58F140-16D8-4A89-B84A-02AA94299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6B91-0D0B-472E-9EC4-F206DD9AEE1E}" type="datetime1">
              <a:rPr lang="pl-PL" smtClean="0"/>
              <a:t>17.02.2020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43B0111-6C17-43F6-85C6-EE6AB4316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26CB848-0A8E-4841-9795-9C1263808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8FF8-EE60-44C3-A4B8-B44BF9009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232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3E6ACB-04E4-4D88-AC06-6ED64690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D3668F-FAEF-48A7-B6C8-F1EE877A8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020B7D3-00CF-4639-A0B0-7BCB77654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280E78F-3EDD-4067-96E2-C23384D95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F30747C-9AF4-416A-94EE-2C722B38F0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80A2F93-DCC7-4142-AA16-3B33DEAD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48A3-D411-4442-A17D-D3AAFF5FD8F4}" type="datetime1">
              <a:rPr lang="pl-PL" smtClean="0"/>
              <a:t>17.02.2020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319F353-1F3B-4134-82A1-9C922268E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AD6DB54-6DCC-44AB-9F4C-C3FB12EC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8FF8-EE60-44C3-A4B8-B44BF9009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1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7105C4-5CAB-4336-9E35-838EAC32F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098C622-BAB1-4E8C-A64D-70A1BCF92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24C4-AFB4-45E6-B5C5-C8666793100A}" type="datetime1">
              <a:rPr lang="pl-PL" smtClean="0"/>
              <a:t>17.02.2020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1B13B3A-AEE4-4F1D-A33B-76135456C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C9B1E5F-9107-4C3E-9507-C9144D831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8FF8-EE60-44C3-A4B8-B44BF9009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9709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793E598-6C18-42C2-8EE6-A823AD75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B6ED9-B987-4F93-9C80-4D81EB68AFDC}" type="datetime1">
              <a:rPr lang="pl-PL" smtClean="0"/>
              <a:t>17.02.2020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E78199C-3178-4B86-80DA-03E68B14F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515C2DF-1CD9-431B-AB28-380052E84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8FF8-EE60-44C3-A4B8-B44BF9009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538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568BFF-5BB0-4E09-A997-662F497E3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25D498-51D0-45F5-9E79-FD464BB42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F2DD0FE-5ABE-4F6F-ADDF-2DC4C5C46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F3AB965-D3F8-4000-9286-4431ABDF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9773-6284-4288-8F0B-52A0B1DEEEBF}" type="datetime1">
              <a:rPr lang="pl-PL" smtClean="0"/>
              <a:t>17.02.2020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0BD1B71-0190-4AA0-ADA0-F7B1CC5AB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8EC278D-26AB-4FC2-B888-35D8BDE6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8FF8-EE60-44C3-A4B8-B44BF9009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554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FBB20C-8781-4821-A3A5-82B72B7D1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5E0D32E-4396-4B82-A963-5A4E30BE0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FB3D16C-0445-4322-8BCF-1C2F9B2A6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DD7502A-9BF0-4F6B-918D-AFA0143E2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D8891-4356-437E-8958-7649A7CB0ACB}" type="datetime1">
              <a:rPr lang="pl-PL" smtClean="0"/>
              <a:t>17.02.2020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9A44E8D-C9A6-4841-B991-0FF029B37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A63AE2F-D889-4FDE-B639-5588CEE40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08FF8-EE60-44C3-A4B8-B44BF9009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9584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1062C9E-22C5-4D61-98DB-825610469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1628C35-C1CB-4EB3-B760-232436C0B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937A40E-26E0-484C-A71F-450417C9D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1532E-1671-4570-BC78-13AF7CCB32F4}" type="datetime1">
              <a:rPr lang="pl-PL" smtClean="0"/>
              <a:t>17.02.2020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6A4B8E4-594D-41AA-8CAE-86366A9DA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opracowała: Katarzyna Szymańska (2020)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84BCE18-20DE-42A6-8AC9-9C54E36AA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08FF8-EE60-44C3-A4B8-B44BF90094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433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hqHWvDY83s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D6AFAC55-E1D9-481F-9E4C-44B5475CA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1534"/>
            <a:ext cx="12191999" cy="8141067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4A6C43F0-C1E1-4B7B-BF40-13F399BB8418}"/>
              </a:ext>
            </a:extLst>
          </p:cNvPr>
          <p:cNvSpPr/>
          <p:nvPr/>
        </p:nvSpPr>
        <p:spPr>
          <a:xfrm>
            <a:off x="1309257" y="5251530"/>
            <a:ext cx="7880875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KRAJOBRAZ WYŻYNY</a:t>
            </a:r>
          </a:p>
          <a:p>
            <a:pPr algn="ctr"/>
            <a:r>
              <a:rPr lang="pl-PL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ndara" panose="020E0502030303020204" pitchFamily="34" charset="0"/>
              </a:rPr>
              <a:t>KRAKOWSKO - CZĘSTOCHOWSKIEJ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2D6B75BD-0F20-45E1-95EA-4134238E8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0002" y="6574969"/>
            <a:ext cx="4114800" cy="365125"/>
          </a:xfrm>
        </p:spPr>
        <p:txBody>
          <a:bodyPr/>
          <a:lstStyle/>
          <a:p>
            <a:r>
              <a:rPr lang="pl-PL" dirty="0"/>
              <a:t>opracowała: Katarzyna Szymańska (2020)</a:t>
            </a:r>
          </a:p>
        </p:txBody>
      </p:sp>
    </p:spTree>
    <p:extLst>
      <p:ext uri="{BB962C8B-B14F-4D97-AF65-F5344CB8AC3E}">
        <p14:creationId xmlns:p14="http://schemas.microsoft.com/office/powerpoint/2010/main" val="77460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B5D1B29-386A-4386-93DF-40A28FDFE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88" y="447773"/>
            <a:ext cx="5962454" cy="5962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D21B0968-74C1-48DC-8E8C-CC9083C9D4B5}"/>
              </a:ext>
            </a:extLst>
          </p:cNvPr>
          <p:cNvSpPr/>
          <p:nvPr/>
        </p:nvSpPr>
        <p:spPr>
          <a:xfrm rot="586305">
            <a:off x="7675658" y="437319"/>
            <a:ext cx="355257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Gdzie się </a:t>
            </a:r>
          </a:p>
          <a:p>
            <a:pPr algn="ctr"/>
            <a:r>
              <a:rPr lang="pl-PL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znajduje?</a:t>
            </a:r>
          </a:p>
        </p:txBody>
      </p:sp>
      <p:cxnSp>
        <p:nvCxnSpPr>
          <p:cNvPr id="6" name="Łącznik: zakrzywiony 5">
            <a:extLst>
              <a:ext uri="{FF2B5EF4-FFF2-40B4-BE49-F238E27FC236}">
                <a16:creationId xmlns:a16="http://schemas.microsoft.com/office/drawing/2014/main" id="{782A795B-8CEB-400A-A9F8-4578425EC9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3996966" y="1336563"/>
            <a:ext cx="4355183" cy="3506768"/>
          </a:xfrm>
          <a:prstGeom prst="curvedConnector3">
            <a:avLst>
              <a:gd name="adj1" fmla="val 50000"/>
            </a:avLst>
          </a:prstGeom>
          <a:ln w="762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B93F5CB-2828-412F-98D9-8F44FB9F769D}"/>
              </a:ext>
            </a:extLst>
          </p:cNvPr>
          <p:cNvSpPr txBox="1"/>
          <p:nvPr/>
        </p:nvSpPr>
        <p:spPr>
          <a:xfrm>
            <a:off x="6912736" y="3089947"/>
            <a:ext cx="53222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pl-PL" sz="2800" dirty="0">
                <a:latin typeface="Candara" panose="020E0502030303020204" pitchFamily="34" charset="0"/>
              </a:rPr>
              <a:t>na wschód od Wyżyny Śląskiej</a:t>
            </a:r>
          </a:p>
          <a:p>
            <a:endParaRPr lang="pl-PL" sz="2800" dirty="0">
              <a:latin typeface="Candara" panose="020E0502030303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pl-PL" sz="2800" dirty="0">
                <a:latin typeface="Candara" panose="020E0502030303020204" pitchFamily="34" charset="0"/>
              </a:rPr>
              <a:t>od Krakowa na południu aż po </a:t>
            </a:r>
          </a:p>
          <a:p>
            <a:r>
              <a:rPr lang="pl-PL" sz="2800" dirty="0">
                <a:latin typeface="Candara" panose="020E0502030303020204" pitchFamily="34" charset="0"/>
              </a:rPr>
              <a:t>Częstochowę na północy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6DC4720-3FA7-45D0-964F-952727A58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</p:spTree>
    <p:extLst>
      <p:ext uri="{BB962C8B-B14F-4D97-AF65-F5344CB8AC3E}">
        <p14:creationId xmlns:p14="http://schemas.microsoft.com/office/powerpoint/2010/main" val="388620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C3524D1-D72F-4A06-975C-C99D96D33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32E398D-5F93-452D-A168-5679BC0BEC6F}"/>
              </a:ext>
            </a:extLst>
          </p:cNvPr>
          <p:cNvSpPr txBox="1"/>
          <p:nvPr/>
        </p:nvSpPr>
        <p:spPr>
          <a:xfrm rot="21246750">
            <a:off x="494528" y="301656"/>
            <a:ext cx="4086375" cy="193899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latin typeface="Candara" panose="020E0502030303020204" pitchFamily="34" charset="0"/>
              </a:rPr>
              <a:t>Na obszarze Wyżyny </a:t>
            </a:r>
          </a:p>
          <a:p>
            <a:pPr algn="ctr"/>
            <a:r>
              <a:rPr lang="pl-PL" sz="2400" dirty="0">
                <a:latin typeface="Candara" panose="020E0502030303020204" pitchFamily="34" charset="0"/>
              </a:rPr>
              <a:t>Krakowsko – Częstochowskiej</a:t>
            </a:r>
          </a:p>
          <a:p>
            <a:pPr algn="ctr"/>
            <a:r>
              <a:rPr lang="pl-PL" sz="2400" dirty="0">
                <a:latin typeface="Candara" panose="020E0502030303020204" pitchFamily="34" charset="0"/>
              </a:rPr>
              <a:t>Występują liczne pagórki, </a:t>
            </a:r>
          </a:p>
          <a:p>
            <a:pPr algn="ctr"/>
            <a:r>
              <a:rPr lang="pl-PL" sz="2400" dirty="0">
                <a:latin typeface="Candara" panose="020E0502030303020204" pitchFamily="34" charset="0"/>
              </a:rPr>
              <a:t>ale też wzgórza, które </a:t>
            </a:r>
          </a:p>
          <a:p>
            <a:pPr algn="ctr"/>
            <a:r>
              <a:rPr lang="pl-PL" sz="2400" dirty="0">
                <a:latin typeface="Candara" panose="020E0502030303020204" pitchFamily="34" charset="0"/>
              </a:rPr>
              <a:t>sięgają 500 m n.p.m.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554DEEF-F401-41D5-BB0D-26D4407F690C}"/>
              </a:ext>
            </a:extLst>
          </p:cNvPr>
          <p:cNvSpPr txBox="1"/>
          <p:nvPr/>
        </p:nvSpPr>
        <p:spPr>
          <a:xfrm rot="262362">
            <a:off x="731773" y="2757376"/>
            <a:ext cx="3611886" cy="1200329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latin typeface="Candara" panose="020E0502030303020204" pitchFamily="34" charset="0"/>
              </a:rPr>
              <a:t>Zbudowana jest głównie </a:t>
            </a:r>
          </a:p>
          <a:p>
            <a:pPr algn="ctr"/>
            <a:r>
              <a:rPr lang="pl-PL" sz="2400" dirty="0">
                <a:latin typeface="Candara" panose="020E0502030303020204" pitchFamily="34" charset="0"/>
              </a:rPr>
              <a:t>ze skał wapiennych, które </a:t>
            </a:r>
          </a:p>
          <a:p>
            <a:pPr algn="ctr"/>
            <a:r>
              <a:rPr lang="pl-PL" sz="2400" dirty="0">
                <a:latin typeface="Candara" panose="020E0502030303020204" pitchFamily="34" charset="0"/>
              </a:rPr>
              <a:t>tworzą krajobraz krasowy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6701574-06C8-43BA-B9B9-84F50AD77C9E}"/>
              </a:ext>
            </a:extLst>
          </p:cNvPr>
          <p:cNvSpPr txBox="1"/>
          <p:nvPr/>
        </p:nvSpPr>
        <p:spPr>
          <a:xfrm>
            <a:off x="405858" y="4654392"/>
            <a:ext cx="4605748" cy="156966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latin typeface="Candara" panose="020E0502030303020204" pitchFamily="34" charset="0"/>
              </a:rPr>
              <a:t>Zjawisko </a:t>
            </a:r>
            <a:r>
              <a:rPr lang="pl-PL" sz="2400" b="1" dirty="0">
                <a:latin typeface="Candara" panose="020E0502030303020204" pitchFamily="34" charset="0"/>
              </a:rPr>
              <a:t>KRASOWIENIA </a:t>
            </a:r>
            <a:r>
              <a:rPr lang="pl-PL" sz="2400" dirty="0">
                <a:latin typeface="Candara" panose="020E0502030303020204" pitchFamily="34" charset="0"/>
              </a:rPr>
              <a:t>to</a:t>
            </a:r>
          </a:p>
          <a:p>
            <a:pPr algn="ctr"/>
            <a:r>
              <a:rPr lang="pl-PL" sz="2400" dirty="0">
                <a:latin typeface="Candara" panose="020E0502030303020204" pitchFamily="34" charset="0"/>
              </a:rPr>
              <a:t>rozpuszczanie skał wapiennych </a:t>
            </a:r>
          </a:p>
          <a:p>
            <a:pPr algn="ctr"/>
            <a:r>
              <a:rPr lang="pl-PL" sz="2400" dirty="0">
                <a:latin typeface="Candara" panose="020E0502030303020204" pitchFamily="34" charset="0"/>
              </a:rPr>
              <a:t>przez wodę opadową i zawarty w </a:t>
            </a:r>
          </a:p>
          <a:p>
            <a:pPr algn="ctr"/>
            <a:r>
              <a:rPr lang="pl-PL" sz="2400" dirty="0">
                <a:latin typeface="Candara" panose="020E0502030303020204" pitchFamily="34" charset="0"/>
              </a:rPr>
              <a:t>niej dwutlenek węgla.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8FD33AA-1E44-4F88-BA0C-C28EBF544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</p:spTree>
    <p:extLst>
      <p:ext uri="{BB962C8B-B14F-4D97-AF65-F5344CB8AC3E}">
        <p14:creationId xmlns:p14="http://schemas.microsoft.com/office/powerpoint/2010/main" val="314210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627A575-B3D4-4C89-927C-D2A71D0A0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4841"/>
            <a:ext cx="12192000" cy="810768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253A457-777E-4285-8A0E-E21FEE02EB77}"/>
              </a:ext>
            </a:extLst>
          </p:cNvPr>
          <p:cNvSpPr txBox="1"/>
          <p:nvPr/>
        </p:nvSpPr>
        <p:spPr>
          <a:xfrm rot="21246750">
            <a:off x="780597" y="1025652"/>
            <a:ext cx="4498346" cy="193899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latin typeface="Candara" panose="020E0502030303020204" pitchFamily="34" charset="0"/>
              </a:rPr>
              <a:t>Charakterystyczne dla krajobrazu</a:t>
            </a:r>
          </a:p>
          <a:p>
            <a:pPr algn="ctr"/>
            <a:r>
              <a:rPr lang="pl-PL" sz="2400" dirty="0">
                <a:latin typeface="Candara" panose="020E0502030303020204" pitchFamily="34" charset="0"/>
              </a:rPr>
              <a:t>Krasowego są </a:t>
            </a:r>
            <a:r>
              <a:rPr lang="pl-PL" sz="2400" b="1" dirty="0">
                <a:latin typeface="Candara" panose="020E0502030303020204" pitchFamily="34" charset="0"/>
              </a:rPr>
              <a:t>głębokie doliny </a:t>
            </a:r>
            <a:endParaRPr lang="pl-PL" sz="2400" dirty="0">
              <a:latin typeface="Candara" panose="020E0502030303020204" pitchFamily="34" charset="0"/>
            </a:endParaRPr>
          </a:p>
          <a:p>
            <a:pPr algn="ctr"/>
            <a:r>
              <a:rPr lang="pl-PL" sz="2400" dirty="0">
                <a:latin typeface="Candara" panose="020E0502030303020204" pitchFamily="34" charset="0"/>
              </a:rPr>
              <a:t>O płaskich dnach i stromych</a:t>
            </a:r>
          </a:p>
          <a:p>
            <a:pPr algn="ctr"/>
            <a:r>
              <a:rPr lang="pl-PL" sz="2400" dirty="0">
                <a:latin typeface="Candara" panose="020E0502030303020204" pitchFamily="34" charset="0"/>
              </a:rPr>
              <a:t> zboczach, które ukształtowane </a:t>
            </a:r>
          </a:p>
          <a:p>
            <a:pPr algn="ctr"/>
            <a:r>
              <a:rPr lang="pl-PL" sz="2400" dirty="0">
                <a:latin typeface="Candara" panose="020E0502030303020204" pitchFamily="34" charset="0"/>
              </a:rPr>
              <a:t>zostały przez rzeki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D17C371-15A4-4887-B8DD-7F72E0C38DCE}"/>
              </a:ext>
            </a:extLst>
          </p:cNvPr>
          <p:cNvSpPr txBox="1"/>
          <p:nvPr/>
        </p:nvSpPr>
        <p:spPr>
          <a:xfrm rot="222678">
            <a:off x="614277" y="3889054"/>
            <a:ext cx="4772460" cy="1200329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latin typeface="Candara" panose="020E0502030303020204" pitchFamily="34" charset="0"/>
              </a:rPr>
              <a:t>Również można podziwiać w wielu </a:t>
            </a:r>
          </a:p>
          <a:p>
            <a:pPr algn="ctr"/>
            <a:r>
              <a:rPr lang="pl-PL" sz="2400" dirty="0">
                <a:latin typeface="Candara" panose="020E0502030303020204" pitchFamily="34" charset="0"/>
              </a:rPr>
              <a:t>miejscach skałki wapienne</a:t>
            </a:r>
          </a:p>
          <a:p>
            <a:pPr algn="ctr"/>
            <a:r>
              <a:rPr lang="pl-PL" sz="2400" dirty="0">
                <a:latin typeface="Candara" panose="020E0502030303020204" pitchFamily="34" charset="0"/>
              </a:rPr>
              <a:t>o różnych kształtach.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E2977AB2-39B0-427D-B151-D6FF1EF63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</p:spTree>
    <p:extLst>
      <p:ext uri="{BB962C8B-B14F-4D97-AF65-F5344CB8AC3E}">
        <p14:creationId xmlns:p14="http://schemas.microsoft.com/office/powerpoint/2010/main" val="737679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F2ED0D9-14F2-472F-9F2F-8F159B160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1"/>
            <a:ext cx="12192000" cy="684627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9361B9F-AC19-4828-9A1F-FA6049829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4468">
            <a:off x="279599" y="236497"/>
            <a:ext cx="11416870" cy="6411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33C1449-E2B7-481E-B27C-9E38083CE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2042">
            <a:off x="286604" y="252133"/>
            <a:ext cx="11069302" cy="6215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AEF1C87-385E-4A85-8F01-325FDEC0E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0631">
            <a:off x="429801" y="231983"/>
            <a:ext cx="11141069" cy="6256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15AC4DD-BA6A-4CFA-836D-DA07BC17F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4358">
            <a:off x="1104352" y="321671"/>
            <a:ext cx="8683557" cy="5791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815DB65-3EE2-47D5-B481-5E3A2B4F8F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23807">
            <a:off x="1363094" y="284181"/>
            <a:ext cx="8569751" cy="6507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3EEAD2B-411F-40B3-95C9-E87983D8F9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84507">
            <a:off x="1468333" y="167687"/>
            <a:ext cx="9411050" cy="6274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947882C-6ED6-4ECE-AF89-D36C9F472C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51197">
            <a:off x="796143" y="282606"/>
            <a:ext cx="4126869" cy="6226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9A1DF5A-D5C7-4EDF-8EB2-55C7B2605A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56579">
            <a:off x="1347669" y="428294"/>
            <a:ext cx="9044654" cy="6027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F532861-102F-4D65-A886-9ACC9590A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</p:spTree>
    <p:extLst>
      <p:ext uri="{BB962C8B-B14F-4D97-AF65-F5344CB8AC3E}">
        <p14:creationId xmlns:p14="http://schemas.microsoft.com/office/powerpoint/2010/main" val="29590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0D6F16D-1744-4B84-9A38-3E7B9BD33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20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AA0D9B6-83EF-47EE-A3AC-B3CC92D76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81">
            <a:off x="7008712" y="212152"/>
            <a:ext cx="4876800" cy="3095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6F4C527-4987-4A86-A7F6-CB401BFA9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2099">
            <a:off x="7255358" y="3314087"/>
            <a:ext cx="4815627" cy="3327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AD3CA54-6DBF-4E03-8BCB-A704D2EAFC67}"/>
              </a:ext>
            </a:extLst>
          </p:cNvPr>
          <p:cNvSpPr txBox="1"/>
          <p:nvPr/>
        </p:nvSpPr>
        <p:spPr>
          <a:xfrm>
            <a:off x="9898145" y="2815463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Candara" panose="020E0502030303020204" pitchFamily="34" charset="0"/>
              </a:rPr>
              <a:t>Jaskinia Łokietka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A37CC5F-FD35-4EB4-B32C-8DBAC2B3AD54}"/>
              </a:ext>
            </a:extLst>
          </p:cNvPr>
          <p:cNvSpPr txBox="1"/>
          <p:nvPr/>
        </p:nvSpPr>
        <p:spPr>
          <a:xfrm>
            <a:off x="10114961" y="6184924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Candara" panose="020E0502030303020204" pitchFamily="34" charset="0"/>
              </a:rPr>
              <a:t>Jaskinia Ciemna</a:t>
            </a: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C78529F7-123D-4F95-A651-CE558647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</p:spTree>
    <p:extLst>
      <p:ext uri="{BB962C8B-B14F-4D97-AF65-F5344CB8AC3E}">
        <p14:creationId xmlns:p14="http://schemas.microsoft.com/office/powerpoint/2010/main" val="31204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93C08F0-2D5F-4110-A10B-9DF31A0CB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12192000" cy="686816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9F8D656-5A60-4B9B-AC3E-9EF387333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0" y="2916025"/>
            <a:ext cx="3577471" cy="357747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D04B937-E596-4525-8431-E8AC8C1BB559}"/>
              </a:ext>
            </a:extLst>
          </p:cNvPr>
          <p:cNvSpPr txBox="1"/>
          <p:nvPr/>
        </p:nvSpPr>
        <p:spPr>
          <a:xfrm>
            <a:off x="1105469" y="5909128"/>
            <a:ext cx="7447873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pl-PL" sz="2400" dirty="0">
                <a:latin typeface="Candara" panose="020E0502030303020204" pitchFamily="34" charset="0"/>
              </a:rPr>
              <a:t>W Dolinie Prądnika zarazem najmniejszy</a:t>
            </a:r>
          </a:p>
          <a:p>
            <a:pPr algn="ctr"/>
            <a:r>
              <a:rPr lang="pl-PL" sz="2400" dirty="0">
                <a:latin typeface="Candara" panose="020E0502030303020204" pitchFamily="34" charset="0"/>
              </a:rPr>
              <a:t> i jeden z najpiękniejszych parków narodowych w Polsce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99D876A-9CD2-4E4B-8CDF-2FE60B904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4077">
            <a:off x="4536196" y="3533431"/>
            <a:ext cx="3313178" cy="2110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FFE3EC1-B512-443C-9FA7-E40153BDF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324" y="2683496"/>
            <a:ext cx="28575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BA6BCB6-4730-427E-AA11-232D96E26048}"/>
              </a:ext>
            </a:extLst>
          </p:cNvPr>
          <p:cNvSpPr txBox="1"/>
          <p:nvPr/>
        </p:nvSpPr>
        <p:spPr>
          <a:xfrm rot="21257676">
            <a:off x="9144000" y="6040793"/>
            <a:ext cx="14157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b="1" dirty="0">
                <a:latin typeface="Candara" panose="020E0502030303020204" pitchFamily="34" charset="0"/>
              </a:rPr>
              <a:t>Ostnica Jana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A5FDF49-2479-47B0-8EE3-9FC89B400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2998">
            <a:off x="8495972" y="159970"/>
            <a:ext cx="2861565" cy="2148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9A67D8D-5784-4B9A-BDDB-26E2C1F1610E}"/>
              </a:ext>
            </a:extLst>
          </p:cNvPr>
          <p:cNvSpPr txBox="1"/>
          <p:nvPr/>
        </p:nvSpPr>
        <p:spPr>
          <a:xfrm>
            <a:off x="8453274" y="2129246"/>
            <a:ext cx="14734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b="1" dirty="0">
                <a:latin typeface="Candara" panose="020E0502030303020204" pitchFamily="34" charset="0"/>
              </a:rPr>
              <a:t>Rojnik górski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379E670-2995-4437-AF9A-4282606ECB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70025">
            <a:off x="3888842" y="261078"/>
            <a:ext cx="3691382" cy="2768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5E05BE0-FB51-43D9-8EF0-85C220B96A65}"/>
              </a:ext>
            </a:extLst>
          </p:cNvPr>
          <p:cNvSpPr txBox="1"/>
          <p:nvPr/>
        </p:nvSpPr>
        <p:spPr>
          <a:xfrm rot="165674">
            <a:off x="3836473" y="2611357"/>
            <a:ext cx="18902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b="1" dirty="0">
                <a:latin typeface="Candara" panose="020E0502030303020204" pitchFamily="34" charset="0"/>
              </a:rPr>
              <a:t>Brzozy ojcowskie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9B18987-FF35-4564-BB76-B8583FFA7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</p:spTree>
    <p:extLst>
      <p:ext uri="{BB962C8B-B14F-4D97-AF65-F5344CB8AC3E}">
        <p14:creationId xmlns:p14="http://schemas.microsoft.com/office/powerpoint/2010/main" val="2884916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ltimedia online 1" title="Szlak Orlich Gniazd i Jura Krakowsko - Czￄﾙstochowska . Places with The Witcher Netflix .">
            <a:hlinkClick r:id="" action="ppaction://media"/>
            <a:extLst>
              <a:ext uri="{FF2B5EF4-FFF2-40B4-BE49-F238E27FC236}">
                <a16:creationId xmlns:a16="http://schemas.microsoft.com/office/drawing/2014/main" id="{60FED015-4B25-4FAB-A936-5239551ADB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61C8205-8CEC-421B-98A9-00FD41E99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opracowała: Katarzyna Szymańska (2020)</a:t>
            </a:r>
          </a:p>
        </p:txBody>
      </p:sp>
    </p:spTree>
    <p:extLst>
      <p:ext uri="{BB962C8B-B14F-4D97-AF65-F5344CB8AC3E}">
        <p14:creationId xmlns:p14="http://schemas.microsoft.com/office/powerpoint/2010/main" val="4080891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186</Words>
  <Application>Microsoft Office PowerPoint</Application>
  <PresentationFormat>Panoramiczny</PresentationFormat>
  <Paragraphs>43</Paragraphs>
  <Slides>8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Candara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Kasia Szymańska</dc:creator>
  <cp:lastModifiedBy>Kasia Szymańska</cp:lastModifiedBy>
  <cp:revision>21</cp:revision>
  <dcterms:created xsi:type="dcterms:W3CDTF">2020-02-17T20:32:00Z</dcterms:created>
  <dcterms:modified xsi:type="dcterms:W3CDTF">2020-02-17T22:56:04Z</dcterms:modified>
</cp:coreProperties>
</file>