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24" autoAdjust="0"/>
  </p:normalViewPr>
  <p:slideViewPr>
    <p:cSldViewPr snapToGrid="0">
      <p:cViewPr varScale="1">
        <p:scale>
          <a:sx n="104" d="100"/>
          <a:sy n="104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A215F9-9808-4E4C-8224-1F530CC248F9}" type="datetimeFigureOut">
              <a:rPr lang="pl-PL" smtClean="0"/>
              <a:pPr/>
              <a:t>13.03.2020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1CE727-EF84-45E7-96BC-0A92DC1E09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42098"/>
            <a:ext cx="11618080" cy="4323677"/>
          </a:xfrm>
        </p:spPr>
        <p:txBody>
          <a:bodyPr>
            <a:noAutofit/>
          </a:bodyPr>
          <a:lstStyle/>
          <a:p>
            <a:r>
              <a:rPr lang="pl-PL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Energetyka</a:t>
            </a:r>
            <a:r>
              <a:rPr lang="pl-PL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pl-PL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Europie</a:t>
            </a:r>
            <a:endParaRPr lang="pl-PL" sz="5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6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ELEKTROWNIE GEOTERMALNE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produkcji energii w elektrowniach geotermalnych wykorzystuje się ciepło pochodzące z wnętrza Ziemi. W Europie najlepsze warunki do rozwoju energetyki geotermalnej panują na Islandii.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ELEKTROWNIE WIATROWE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Elektrownie wiatrowe powstają na obszarach, gdzie często wieje wiatr, głównie na wybrzeżach </a:t>
            </a:r>
            <a:b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 rozległych dolinach. Spory udział w produkcji energii mają one na przykład w Danii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ELEKTROWNIE SŁONECZNE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Energię słoneczną w największym stopniu wykorzystuje się w południowej części Europy, </a:t>
            </a:r>
            <a:b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np. w Grecji. 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SKĄD CZERPIEMY ENERGIĘ ELEKTRYCZNĄ ?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Aby prąd elektryczny mógł zasilić nasze komputery czy telewizory, musi zostać wytworzony </a:t>
            </a:r>
            <a:b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elektrowni</a:t>
            </a: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Przetwarza się tam inne rodzaje energii na energię elektryczną. Ta energia może pochodzić </a:t>
            </a:r>
            <a:b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dwóch rodzajów źródeł: </a:t>
            </a:r>
            <a:r>
              <a:rPr lang="pl-PL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odnawialnych</a:t>
            </a: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lub </a:t>
            </a:r>
            <a:r>
              <a:rPr lang="pl-PL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nieodnawialnych</a:t>
            </a: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251013" y="215153"/>
            <a:ext cx="3487270" cy="632011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Dlaczego wykorzystywanie źródeł energii elektrycznej </a:t>
            </a:r>
            <a:b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Europie się zmienia ???</a:t>
            </a:r>
            <a:endParaRPr lang="pl-PL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765176" y="206188"/>
            <a:ext cx="8310284" cy="63470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Coraz większą rolę odgrywają źródła odnawialne oraz energia jądrowa.</a:t>
            </a: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Wiąże się to przede wszystkim z:</a:t>
            </a:r>
          </a:p>
          <a:p>
            <a:pPr algn="ctr">
              <a:buFontTx/>
              <a:buChar char="-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Negatywnym wpływem elektrowni cieplnych na środowisko – ich praca powoduje duże zanieczyszczenie powietrza;</a:t>
            </a:r>
          </a:p>
          <a:p>
            <a:pPr algn="ctr">
              <a:buFontTx/>
              <a:buChar char="-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Wyczerpywaniem się złóż surowców mineralnych.</a:t>
            </a:r>
          </a:p>
          <a:p>
            <a:pPr algn="ctr"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Elektrownie wykorzystujące odnawialne źródła energii najczęściej produkują mniej prądu niż elektrownie cieplne. </a:t>
            </a: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Wzrost popularności elektrowni jądrowych wiąże się między innymi z ich wydajnością, która jest znacznie większa niż wydajność elektrowni cieplnych. </a:t>
            </a: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 zanieczyszczają one powietrza, jednak powstające podczas ich pracy odpady są bardzo szkodliwe dla ludzi i innych organizmów.  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1013011" y="3343834"/>
            <a:ext cx="1828801" cy="99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587188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We Francji większość energii elektrycznej wytwarza się </a:t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 elektrowniach jądrowych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5898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Część społeczeństw europejskich obawia się także awarii będących zagrożeniem dla ludzi i środowiska przyrodniczego. Zdarzają się one rzadko, jednak skutki są katastrofalne. Z tego powodu część Europy, np. Austria, nie zezwala na budowę elektrowni jądrowych.</a:t>
            </a:r>
          </a:p>
          <a:p>
            <a:pPr algn="ctr">
              <a:buNone/>
            </a:pPr>
            <a:endParaRPr lang="pl-PL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Mimo przedstawionych zmian w Europie nadal największą część energii wytwarza się </a:t>
            </a:r>
            <a:b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elektrowniach cieplnych (prawie ½).</a:t>
            </a:r>
          </a:p>
          <a:p>
            <a:pPr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Mniej energii produkuje się w elektrowniach jądrowych i ze źródeł odnawialnych (po ok. ¼). Mimo, że jakość powietrza wymaga poprawy, spadek zużycia węgla </a:t>
            </a:r>
            <a:b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produkcji energii elektrycznej następuje dość powoli.  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lektrownia atomowa Cattenom. Fot. Stefan Kühn/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9" y="2106705"/>
            <a:ext cx="4411569" cy="330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4960" y="1527048"/>
            <a:ext cx="6797040" cy="1706880"/>
          </a:xfrm>
        </p:spPr>
        <p:txBody>
          <a:bodyPr>
            <a:noAutofit/>
          </a:bodyPr>
          <a:lstStyle/>
          <a:p>
            <a:pPr algn="ctr"/>
            <a:r>
              <a:rPr lang="pl-PL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Dziękuję </a:t>
            </a:r>
            <a:br>
              <a:rPr lang="pl-PL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uwagę </a:t>
            </a:r>
            <a:r>
              <a:rPr lang="pl-PL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5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400" y="170329"/>
            <a:ext cx="11582400" cy="869577"/>
          </a:xfrm>
        </p:spPr>
        <p:txBody>
          <a:bodyPr>
            <a:normAutofit/>
          </a:bodyPr>
          <a:lstStyle/>
          <a:p>
            <a:pPr algn="ctr"/>
            <a:r>
              <a:rPr lang="pl-PL" sz="5000" dirty="0" smtClean="0">
                <a:solidFill>
                  <a:schemeClr val="tx1"/>
                </a:solidFill>
              </a:rPr>
              <a:t>ŹRÓDŁA ENERGII ELEKTRYCZNEJ</a:t>
            </a:r>
            <a:endParaRPr lang="pl-PL" sz="5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37129"/>
            <a:ext cx="12192000" cy="5405718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chemeClr val="tx1"/>
                </a:solidFill>
              </a:rPr>
              <a:t>  </a:t>
            </a:r>
            <a:r>
              <a:rPr lang="pl-PL" b="1" dirty="0" smtClean="0">
                <a:solidFill>
                  <a:schemeClr val="tx1"/>
                </a:solidFill>
              </a:rPr>
              <a:t>ODNAWIALNE</a:t>
            </a:r>
            <a:r>
              <a:rPr lang="pl-PL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pl-PL" b="1" dirty="0" smtClean="0">
                <a:solidFill>
                  <a:schemeClr val="tx1"/>
                </a:solidFill>
              </a:rPr>
              <a:t>NIEODNAWIALNE</a:t>
            </a:r>
          </a:p>
          <a:p>
            <a:pPr>
              <a:buNone/>
            </a:pPr>
            <a:r>
              <a:rPr lang="pl-PL" sz="2600" b="1" dirty="0" smtClean="0"/>
              <a:t>     </a:t>
            </a:r>
            <a:r>
              <a:rPr lang="pl-PL" sz="3000" b="1" dirty="0" smtClean="0"/>
              <a:t>energia wód							węgiel</a:t>
            </a:r>
          </a:p>
          <a:p>
            <a:pPr>
              <a:buNone/>
            </a:pPr>
            <a:r>
              <a:rPr lang="pl-PL" sz="3000" b="1" dirty="0" smtClean="0"/>
              <a:t>     energia słoneczna					ropa naftowa</a:t>
            </a:r>
          </a:p>
          <a:p>
            <a:pPr>
              <a:buNone/>
            </a:pPr>
            <a:r>
              <a:rPr lang="pl-PL" sz="3000" b="1" dirty="0" smtClean="0"/>
              <a:t>     energia wiatru						gaz ziemny</a:t>
            </a:r>
          </a:p>
          <a:p>
            <a:pPr>
              <a:buNone/>
            </a:pPr>
            <a:r>
              <a:rPr lang="pl-PL" sz="3000" b="1" dirty="0" smtClean="0"/>
              <a:t>	 energia geotermalna					energia jądrowa</a:t>
            </a:r>
          </a:p>
          <a:p>
            <a:pPr>
              <a:buNone/>
            </a:pPr>
            <a:r>
              <a:rPr lang="pl-PL" sz="3000" b="1" dirty="0" smtClean="0"/>
              <a:t>	 biomasa  </a:t>
            </a:r>
            <a:endParaRPr lang="pl-PL" sz="3000" b="1" dirty="0"/>
          </a:p>
        </p:txBody>
      </p:sp>
      <p:sp>
        <p:nvSpPr>
          <p:cNvPr id="5" name="Strzałka w dół 4"/>
          <p:cNvSpPr/>
          <p:nvPr/>
        </p:nvSpPr>
        <p:spPr>
          <a:xfrm rot="2649186">
            <a:off x="2043953" y="13715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 rot="19374215">
            <a:off x="8857129" y="13716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224" y="10418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chemeClr val="tx1"/>
                </a:solidFill>
              </a:rPr>
              <a:t>Źródła odnawialne </a:t>
            </a:r>
            <a:r>
              <a:rPr lang="pl-PL" sz="3600" dirty="0" smtClean="0"/>
              <a:t>to takie, które są niewyczerpalne i których eksploatacja powoduje możliwie najmniej szkód w środowisku.</a:t>
            </a:r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tx1"/>
                </a:solidFill>
              </a:rPr>
              <a:t>Źródła energii nieodnawialnych </a:t>
            </a:r>
            <a:r>
              <a:rPr lang="pl-PL" sz="3600" dirty="0" smtClean="0"/>
              <a:t>to takie, które nie odnawiają się w krótkim okresie. Ich wykorzystanie jest znacznie szybsze niż uzupełnienie zasobów.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8433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elektrowniach cieplnych poza węglem spala się również ropę naftową i gaz ziemny. Głównym obszarem ich wydobycia w Europie jest Morze Północne. Znajdują się na nim specjalne platformy wiertnicze.</a:t>
            </a:r>
            <a:endParaRPr lang="pl-PL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paul_b_loyd_jr_transocean_bp_8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9717" y="546940"/>
            <a:ext cx="7341954" cy="4894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ELEKTROWNIE CIEPLNE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Spośród elektrowni cieplnych najbardziej uzależnione od miejsca wydobycia surowca są elektrownie opalane węglem brunatnym. Ten rodzaj węgla traci na jakości podczas transportu. Krajem, w którym wytwarza się energię elektryczną z węgla brunatnego, jest na przykład Polska.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ELEKTROWNIE WODNE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Elektrownie wodne najczęściej buduje się w górach, gdzie rzeki mają duży spadek i łatwiej jest wykorzystać energię płynącej w nich wody. Na nizinach elektrownie wodne są budowane rzadziej, ponieważ wymaga to zalania dużego obszaru. Elektrownie wodne odgrywają ogromną rolę na przykład w Norwegii.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409</Words>
  <Application>Microsoft Office PowerPoint</Application>
  <PresentationFormat>Niestandardowy</PresentationFormat>
  <Paragraphs>41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Wędrówka</vt:lpstr>
      <vt:lpstr>Energetyka         w Europie</vt:lpstr>
      <vt:lpstr>SKĄD CZERPIEMY ENERGIĘ ELEKTRYCZNĄ ?</vt:lpstr>
      <vt:lpstr>ŹRÓDŁA ENERGII ELEKTRYCZNEJ</vt:lpstr>
      <vt:lpstr>Slajd 4</vt:lpstr>
      <vt:lpstr>Slajd 5</vt:lpstr>
      <vt:lpstr>ELEKTROWNIE CIEPLNE</vt:lpstr>
      <vt:lpstr>Slajd 7</vt:lpstr>
      <vt:lpstr>ELEKTROWNIE WODNE</vt:lpstr>
      <vt:lpstr>Slajd 9</vt:lpstr>
      <vt:lpstr>Slajd 10</vt:lpstr>
      <vt:lpstr>ELEKTROWNIE GEOTERMALNE</vt:lpstr>
      <vt:lpstr>Slajd 12</vt:lpstr>
      <vt:lpstr>Slajd 13</vt:lpstr>
      <vt:lpstr>ELEKTROWNIE WIATROWE</vt:lpstr>
      <vt:lpstr>Slajd 15</vt:lpstr>
      <vt:lpstr>Slajd 16</vt:lpstr>
      <vt:lpstr>ELEKTROWNIE SŁONECZNE</vt:lpstr>
      <vt:lpstr>Slajd 18</vt:lpstr>
      <vt:lpstr>Slajd 19</vt:lpstr>
      <vt:lpstr>Slajd 20</vt:lpstr>
      <vt:lpstr>Slajd 21</vt:lpstr>
      <vt:lpstr>Dziękuję  za uwagę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Energetyka w Europie</dc:title>
  <dc:creator>Baran Tomasz</dc:creator>
  <cp:lastModifiedBy>BOOBI</cp:lastModifiedBy>
  <cp:revision>13</cp:revision>
  <dcterms:created xsi:type="dcterms:W3CDTF">2019-11-02T16:28:30Z</dcterms:created>
  <dcterms:modified xsi:type="dcterms:W3CDTF">2020-03-13T20:52:49Z</dcterms:modified>
</cp:coreProperties>
</file>